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image" Target="../media/image2.png"/><Relationship Id="rId5" Type="http://schemas.openxmlformats.org/officeDocument/2006/relationships/tags" Target="../tags/tag163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62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4" Type="http://schemas.openxmlformats.org/officeDocument/2006/relationships/tags" Target="../tags/tag193.xml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1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image" Target="NULL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94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image" Target="../media/image2.png"/><Relationship Id="rId5" Type="http://schemas.openxmlformats.org/officeDocument/2006/relationships/tags" Target="../tags/tag208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07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image" Target="../media/image5.png"/><Relationship Id="rId5" Type="http://schemas.openxmlformats.org/officeDocument/2006/relationships/tags" Target="../tags/tag259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58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8" Type="http://schemas.openxmlformats.org/officeDocument/2006/relationships/tags" Target="../tags/tag282.xml"/><Relationship Id="rId17" Type="http://schemas.openxmlformats.org/officeDocument/2006/relationships/tags" Target="../tags/tag281.xml"/><Relationship Id="rId16" Type="http://schemas.openxmlformats.org/officeDocument/2006/relationships/tags" Target="../tags/tag280.xml"/><Relationship Id="rId15" Type="http://schemas.openxmlformats.org/officeDocument/2006/relationships/tags" Target="../tags/tag279.xml"/><Relationship Id="rId14" Type="http://schemas.openxmlformats.org/officeDocument/2006/relationships/tags" Target="../tags/tag278.xml"/><Relationship Id="rId13" Type="http://schemas.openxmlformats.org/officeDocument/2006/relationships/tags" Target="../tags/tag277.xml"/><Relationship Id="rId12" Type="http://schemas.openxmlformats.org/officeDocument/2006/relationships/tags" Target="../tags/tag27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win10/AppData/Local/Temp/figmazip/slide_a3ac8050221bf83c\datas\氛围图-6197&amp;7504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327401" y="2665092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chemeClr val="accent2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THE END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263896" y="3215637"/>
            <a:ext cx="5651504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中宋简" panose="02010600000101010101" charset="-122"/>
                <a:ea typeface="汉仪中宋简" panose="02010600000101010101" charset="-122"/>
              </a:rPr>
              <a:t>谢谢观看</a:t>
            </a:r>
            <a:endParaRPr lang="zh-CN" altLang="en-US" smtClean="0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2336800"/>
            <a:ext cx="3454400" cy="3098800"/>
          </a:xfrm>
          <a:custGeom>
            <a:avLst/>
            <a:gdLst>
              <a:gd name="connisteX0" fmla="*/ 0 w 3454400"/>
              <a:gd name="connsiteY0" fmla="*/ 203200 h 3098800"/>
              <a:gd name="connisteX1" fmla="*/ 203200 w 3454400"/>
              <a:gd name="connsiteY1" fmla="*/ 0 h 3098800"/>
              <a:gd name="connisteX2" fmla="*/ 3251200 w 3454400"/>
              <a:gd name="connsiteY2" fmla="*/ 0 h 3098800"/>
              <a:gd name="connisteX3" fmla="*/ 3454400 w 3454400"/>
              <a:gd name="connsiteY3" fmla="*/ 203200 h 3098800"/>
              <a:gd name="connisteX4" fmla="*/ 3454400 w 3454400"/>
              <a:gd name="connsiteY4" fmla="*/ 2895600 h 3098800"/>
              <a:gd name="connisteX5" fmla="*/ 3251200 w 3454400"/>
              <a:gd name="connsiteY5" fmla="*/ 3098800 h 3098800"/>
              <a:gd name="connisteX6" fmla="*/ 203200 w 3454400"/>
              <a:gd name="connsiteY6" fmla="*/ 3098800 h 3098800"/>
              <a:gd name="connisteX7" fmla="*/ 0 w 3454400"/>
              <a:gd name="connsiteY7" fmla="*/ 2895600 h 3098800"/>
              <a:gd name="connisteX8" fmla="*/ 0 w 34544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895600"/>
                </a:lnTo>
                <a:cubicBezTo>
                  <a:pt x="3454400" y="3007824"/>
                  <a:pt x="3363424" y="3098800"/>
                  <a:pt x="32512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302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8608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装饰  4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4368800" y="2336800"/>
            <a:ext cx="3454400" cy="3098800"/>
          </a:xfrm>
          <a:custGeom>
            <a:avLst/>
            <a:gdLst>
              <a:gd name="connisteX0" fmla="*/ 0 w 3454400"/>
              <a:gd name="connsiteY0" fmla="*/ 203200 h 3098800"/>
              <a:gd name="connisteX1" fmla="*/ 203200 w 3454400"/>
              <a:gd name="connsiteY1" fmla="*/ 0 h 3098800"/>
              <a:gd name="connisteX2" fmla="*/ 3251200 w 3454400"/>
              <a:gd name="connsiteY2" fmla="*/ 0 h 3098800"/>
              <a:gd name="connisteX3" fmla="*/ 3454400 w 3454400"/>
              <a:gd name="connsiteY3" fmla="*/ 203200 h 3098800"/>
              <a:gd name="connisteX4" fmla="*/ 3454400 w 3454400"/>
              <a:gd name="connsiteY4" fmla="*/ 2895600 h 3098800"/>
              <a:gd name="connisteX5" fmla="*/ 3251200 w 3454400"/>
              <a:gd name="connsiteY5" fmla="*/ 3098800 h 3098800"/>
              <a:gd name="connisteX6" fmla="*/ 203200 w 3454400"/>
              <a:gd name="connsiteY6" fmla="*/ 3098800 h 3098800"/>
              <a:gd name="connisteX7" fmla="*/ 0 w 3454400"/>
              <a:gd name="connsiteY7" fmla="*/ 2895600 h 3098800"/>
              <a:gd name="connisteX8" fmla="*/ 0 w 34544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895600"/>
                </a:lnTo>
                <a:cubicBezTo>
                  <a:pt x="3454400" y="3007824"/>
                  <a:pt x="3363424" y="3098800"/>
                  <a:pt x="32512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73600" y="3302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8608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128000" y="2336800"/>
            <a:ext cx="3454400" cy="3098800"/>
          </a:xfrm>
          <a:custGeom>
            <a:avLst/>
            <a:gdLst>
              <a:gd name="connisteX0" fmla="*/ 0 w 3454400"/>
              <a:gd name="connsiteY0" fmla="*/ 203200 h 3098800"/>
              <a:gd name="connisteX1" fmla="*/ 203200 w 3454400"/>
              <a:gd name="connsiteY1" fmla="*/ 0 h 3098800"/>
              <a:gd name="connisteX2" fmla="*/ 3251200 w 3454400"/>
              <a:gd name="connsiteY2" fmla="*/ 0 h 3098800"/>
              <a:gd name="connisteX3" fmla="*/ 3454400 w 3454400"/>
              <a:gd name="connsiteY3" fmla="*/ 203200 h 3098800"/>
              <a:gd name="connisteX4" fmla="*/ 3454400 w 3454400"/>
              <a:gd name="connsiteY4" fmla="*/ 2895600 h 3098800"/>
              <a:gd name="connisteX5" fmla="*/ 3251200 w 3454400"/>
              <a:gd name="connsiteY5" fmla="*/ 3098800 h 3098800"/>
              <a:gd name="connisteX6" fmla="*/ 203200 w 3454400"/>
              <a:gd name="connsiteY6" fmla="*/ 3098800 h 3098800"/>
              <a:gd name="connisteX7" fmla="*/ 0 w 3454400"/>
              <a:gd name="connsiteY7" fmla="*/ 2895600 h 3098800"/>
              <a:gd name="connisteX8" fmla="*/ 0 w 34544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895600"/>
                </a:lnTo>
                <a:cubicBezTo>
                  <a:pt x="3454400" y="3007824"/>
                  <a:pt x="3363424" y="3098800"/>
                  <a:pt x="32512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302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8608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2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19812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540000"/>
            <a:ext cx="6019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1066800" y="34544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66800" y="4013200"/>
            <a:ext cx="6019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1066800" y="49276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1066800" y="5486400"/>
            <a:ext cx="6019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28800"/>
            <a:ext cx="28448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775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3340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673600" y="1828800"/>
            <a:ext cx="28448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775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53340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432800" y="1828800"/>
            <a:ext cx="2844800" cy="2641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775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5334000"/>
            <a:ext cx="284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3098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2032000"/>
            <a:ext cx="3098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152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2032000"/>
            <a:ext cx="3098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3860800"/>
            <a:ext cx="325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3860800"/>
            <a:ext cx="325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3860800"/>
            <a:ext cx="325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8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705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705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858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858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705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858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858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4470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50292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309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51308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5638800"/>
            <a:ext cx="309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51308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5638800"/>
            <a:ext cx="309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089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080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638800"/>
            <a:ext cx="325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5080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5638800"/>
            <a:ext cx="325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5080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5638800"/>
            <a:ext cx="325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1684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0292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88900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4394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953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3149600" y="15240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3149600" y="31496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45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45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3149600" y="47752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345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345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win10/AppData/Local/Temp/figmazip/slide_5149cc74b0c3b0e7\datas\氛围图-6197&amp;75060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8" name="图片 7" descr="C:/Users/win10/AppData/Local/Temp/figmazip/slide_5149cc74b0c3b0e7\datas\@png2x_装饰-11011&amp;67785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4"/>
          <a:stretch>
            <a:fillRect/>
          </a:stretch>
        </p:blipFill>
        <p:spPr>
          <a:xfrm>
            <a:off x="2501265" y="0"/>
            <a:ext cx="7187565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9"/>
            </p:custDataLst>
          </p:nvPr>
        </p:nvSpPr>
        <p:spPr>
          <a:xfrm>
            <a:off x="7378952" y="5057775"/>
            <a:ext cx="2483485" cy="441325"/>
          </a:xfrm>
          <a:custGeom>
            <a:avLst/>
            <a:gdLst>
              <a:gd name="connisteX0" fmla="*/ 1186552 w 2483739"/>
              <a:gd name="connsiteY0" fmla="*/ 211308 h 441664"/>
              <a:gd name="connisteX1" fmla="*/ 1785247 w 2483739"/>
              <a:gd name="connsiteY1" fmla="*/ 211308 h 441664"/>
              <a:gd name="connisteX2" fmla="*/ 1900424 w 2483739"/>
              <a:gd name="connsiteY2" fmla="*/ 326486 h 441664"/>
              <a:gd name="connisteX3" fmla="*/ 1785247 w 2483739"/>
              <a:gd name="connsiteY3" fmla="*/ 441664 h 441664"/>
              <a:gd name="connisteX4" fmla="*/ 9528 w 2483739"/>
              <a:gd name="connsiteY4" fmla="*/ 441664 h 441664"/>
              <a:gd name="connisteX5" fmla="*/ 0 w 2483739"/>
              <a:gd name="connsiteY5" fmla="*/ 432136 h 441664"/>
              <a:gd name="connisteX6" fmla="*/ 9528 w 2483739"/>
              <a:gd name="connsiteY6" fmla="*/ 422608 h 441664"/>
              <a:gd name="connisteX7" fmla="*/ 1539291 w 2483739"/>
              <a:gd name="connsiteY7" fmla="*/ 422608 h 441664"/>
              <a:gd name="connisteX8" fmla="*/ 1635413 w 2483739"/>
              <a:gd name="connsiteY8" fmla="*/ 326486 h 441664"/>
              <a:gd name="connisteX9" fmla="*/ 1539291 w 2483739"/>
              <a:gd name="connsiteY9" fmla="*/ 230355 h 441664"/>
              <a:gd name="connisteX10" fmla="*/ 940588 w 2483739"/>
              <a:gd name="connsiteY10" fmla="*/ 230355 h 441664"/>
              <a:gd name="connisteX11" fmla="*/ 825410 w 2483739"/>
              <a:gd name="connsiteY11" fmla="*/ 115177 h 441664"/>
              <a:gd name="connisteX12" fmla="*/ 940588 w 2483739"/>
              <a:gd name="connsiteY12" fmla="*/ 0 h 441664"/>
              <a:gd name="connisteX13" fmla="*/ 2474210 w 2483739"/>
              <a:gd name="connsiteY13" fmla="*/ 0 h 441664"/>
              <a:gd name="connisteX14" fmla="*/ 2483739 w 2483739"/>
              <a:gd name="connsiteY14" fmla="*/ 9528 h 441664"/>
              <a:gd name="connisteX15" fmla="*/ 2474210 w 2483739"/>
              <a:gd name="connsiteY15" fmla="*/ 19046 h 441664"/>
              <a:gd name="connisteX16" fmla="*/ 1186552 w 2483739"/>
              <a:gd name="connsiteY16" fmla="*/ 19046 h 441664"/>
              <a:gd name="connisteX17" fmla="*/ 1090422 w 2483739"/>
              <a:gd name="connsiteY17" fmla="*/ 115177 h 441664"/>
              <a:gd name="connisteX18" fmla="*/ 1186552 w 2483739"/>
              <a:gd name="connsiteY18" fmla="*/ 211308 h 441664"/>
              <a:gd name="connisteX19" fmla="*/ 844457 w 2483739"/>
              <a:gd name="connsiteY19" fmla="*/ 115177 h 441664"/>
              <a:gd name="connisteX20" fmla="*/ 940588 w 2483739"/>
              <a:gd name="connsiteY20" fmla="*/ 19046 h 441664"/>
              <a:gd name="connisteX21" fmla="*/ 1123084 w 2483739"/>
              <a:gd name="connsiteY21" fmla="*/ 19046 h 441664"/>
              <a:gd name="connisteX22" fmla="*/ 1071375 w 2483739"/>
              <a:gd name="connsiteY22" fmla="*/ 115177 h 441664"/>
              <a:gd name="connisteX23" fmla="*/ 1123084 w 2483739"/>
              <a:gd name="connsiteY23" fmla="*/ 211308 h 441664"/>
              <a:gd name="connisteX24" fmla="*/ 940588 w 2483739"/>
              <a:gd name="connsiteY24" fmla="*/ 211308 h 441664"/>
              <a:gd name="connisteX25" fmla="*/ 844457 w 2483739"/>
              <a:gd name="connsiteY25" fmla="*/ 115177 h 441664"/>
              <a:gd name="connisteX26" fmla="*/ 1602751 w 2483739"/>
              <a:gd name="connsiteY26" fmla="*/ 230355 h 441664"/>
              <a:gd name="connisteX27" fmla="*/ 1654469 w 2483739"/>
              <a:gd name="connsiteY27" fmla="*/ 326486 h 441664"/>
              <a:gd name="connisteX28" fmla="*/ 1602751 w 2483739"/>
              <a:gd name="connsiteY28" fmla="*/ 422608 h 441664"/>
              <a:gd name="connisteX29" fmla="*/ 1785247 w 2483739"/>
              <a:gd name="connsiteY29" fmla="*/ 422608 h 441664"/>
              <a:gd name="connisteX30" fmla="*/ 1881378 w 2483739"/>
              <a:gd name="connsiteY30" fmla="*/ 326486 h 441664"/>
              <a:gd name="connisteX31" fmla="*/ 1785247 w 2483739"/>
              <a:gd name="connsiteY31" fmla="*/ 230355 h 441664"/>
              <a:gd name="connisteX32" fmla="*/ 1602751 w 2483739"/>
              <a:gd name="connsiteY32" fmla="*/ 230355 h 4416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pathLst>
              <a:path w="2483739" h="441664">
                <a:moveTo>
                  <a:pt x="1186553" y="211309"/>
                </a:moveTo>
                <a:lnTo>
                  <a:pt x="1785247" y="211309"/>
                </a:lnTo>
                <a:cubicBezTo>
                  <a:pt x="1848862" y="211309"/>
                  <a:pt x="1900425" y="262872"/>
                  <a:pt x="1900425" y="326487"/>
                </a:cubicBezTo>
                <a:cubicBezTo>
                  <a:pt x="1900425" y="390092"/>
                  <a:pt x="1848862" y="441664"/>
                  <a:pt x="1785247" y="441664"/>
                </a:cubicBezTo>
                <a:lnTo>
                  <a:pt x="9528" y="441664"/>
                </a:lnTo>
                <a:cubicBezTo>
                  <a:pt x="4261" y="441664"/>
                  <a:pt x="0" y="437394"/>
                  <a:pt x="0" y="432136"/>
                </a:cubicBezTo>
                <a:cubicBezTo>
                  <a:pt x="0" y="426878"/>
                  <a:pt x="4261" y="422608"/>
                  <a:pt x="9528" y="422608"/>
                </a:cubicBezTo>
                <a:lnTo>
                  <a:pt x="1539292" y="422608"/>
                </a:lnTo>
                <a:cubicBezTo>
                  <a:pt x="1592373" y="422608"/>
                  <a:pt x="1635414" y="379577"/>
                  <a:pt x="1635414" y="326487"/>
                </a:cubicBezTo>
                <a:cubicBezTo>
                  <a:pt x="1635414" y="273396"/>
                  <a:pt x="1592373" y="230356"/>
                  <a:pt x="1539292" y="230356"/>
                </a:cubicBezTo>
                <a:lnTo>
                  <a:pt x="940588" y="230356"/>
                </a:lnTo>
                <a:cubicBezTo>
                  <a:pt x="876974" y="230356"/>
                  <a:pt x="825411" y="178793"/>
                  <a:pt x="825411" y="115178"/>
                </a:cubicBezTo>
                <a:cubicBezTo>
                  <a:pt x="825411" y="51563"/>
                  <a:pt x="876974" y="0"/>
                  <a:pt x="940588" y="0"/>
                </a:cubicBezTo>
                <a:lnTo>
                  <a:pt x="2474211" y="0"/>
                </a:lnTo>
                <a:cubicBezTo>
                  <a:pt x="2479469" y="0"/>
                  <a:pt x="2483739" y="4261"/>
                  <a:pt x="2483739" y="9528"/>
                </a:cubicBezTo>
                <a:cubicBezTo>
                  <a:pt x="2483739" y="14786"/>
                  <a:pt x="2479469" y="19047"/>
                  <a:pt x="2474211" y="19047"/>
                </a:cubicBezTo>
                <a:lnTo>
                  <a:pt x="1186553" y="19047"/>
                </a:lnTo>
                <a:cubicBezTo>
                  <a:pt x="1133463" y="19047"/>
                  <a:pt x="1090422" y="62088"/>
                  <a:pt x="1090422" y="115178"/>
                </a:cubicBezTo>
                <a:cubicBezTo>
                  <a:pt x="1090422" y="168268"/>
                  <a:pt x="1133463" y="211309"/>
                  <a:pt x="1186553" y="211309"/>
                </a:cubicBezTo>
                <a:moveTo>
                  <a:pt x="844458" y="115178"/>
                </a:moveTo>
                <a:cubicBezTo>
                  <a:pt x="844458" y="62088"/>
                  <a:pt x="887498" y="19047"/>
                  <a:pt x="940588" y="19047"/>
                </a:cubicBezTo>
                <a:lnTo>
                  <a:pt x="1123084" y="19047"/>
                </a:lnTo>
                <a:cubicBezTo>
                  <a:pt x="1091931" y="39667"/>
                  <a:pt x="1071375" y="75017"/>
                  <a:pt x="1071375" y="115178"/>
                </a:cubicBezTo>
                <a:cubicBezTo>
                  <a:pt x="1071375" y="155338"/>
                  <a:pt x="1091931" y="190689"/>
                  <a:pt x="1123084" y="211309"/>
                </a:cubicBezTo>
                <a:lnTo>
                  <a:pt x="940588" y="211309"/>
                </a:lnTo>
                <a:cubicBezTo>
                  <a:pt x="887498" y="211309"/>
                  <a:pt x="844458" y="168268"/>
                  <a:pt x="844458" y="115178"/>
                </a:cubicBezTo>
                <a:moveTo>
                  <a:pt x="1602751" y="230356"/>
                </a:moveTo>
                <a:cubicBezTo>
                  <a:pt x="1633914" y="250966"/>
                  <a:pt x="1654470" y="286326"/>
                  <a:pt x="1654470" y="326487"/>
                </a:cubicBezTo>
                <a:cubicBezTo>
                  <a:pt x="1654470" y="366638"/>
                  <a:pt x="1633914" y="401998"/>
                  <a:pt x="1602751" y="422608"/>
                </a:cubicBezTo>
                <a:lnTo>
                  <a:pt x="1785247" y="422608"/>
                </a:lnTo>
                <a:cubicBezTo>
                  <a:pt x="1838337" y="422608"/>
                  <a:pt x="1881378" y="379577"/>
                  <a:pt x="1881378" y="326487"/>
                </a:cubicBezTo>
                <a:cubicBezTo>
                  <a:pt x="1881378" y="273396"/>
                  <a:pt x="1838337" y="230356"/>
                  <a:pt x="1785247" y="230356"/>
                </a:cubicBezTo>
                <a:lnTo>
                  <a:pt x="1602751" y="230356"/>
                </a:ln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2" name="任意多边形 11"/>
          <p:cNvSpPr/>
          <p:nvPr userDrawn="1">
            <p:custDataLst>
              <p:tags r:id="rId10"/>
            </p:custDataLst>
          </p:nvPr>
        </p:nvSpPr>
        <p:spPr>
          <a:xfrm>
            <a:off x="1985418" y="1943630"/>
            <a:ext cx="2950845" cy="441960"/>
          </a:xfrm>
          <a:custGeom>
            <a:avLst/>
            <a:gdLst>
              <a:gd name="connisteX0" fmla="*/ 1797152 w 2950695"/>
              <a:gd name="connsiteY0" fmla="*/ 211308 h 441664"/>
              <a:gd name="connisteX1" fmla="*/ 563453 w 2950695"/>
              <a:gd name="connsiteY1" fmla="*/ 211308 h 441664"/>
              <a:gd name="connisteX2" fmla="*/ 448275 w 2950695"/>
              <a:gd name="connsiteY2" fmla="*/ 326486 h 441664"/>
              <a:gd name="connisteX3" fmla="*/ 563453 w 2950695"/>
              <a:gd name="connsiteY3" fmla="*/ 441664 h 441664"/>
              <a:gd name="connisteX4" fmla="*/ 2941167 w 2950695"/>
              <a:gd name="connsiteY4" fmla="*/ 441664 h 441664"/>
              <a:gd name="connisteX5" fmla="*/ 2950695 w 2950695"/>
              <a:gd name="connsiteY5" fmla="*/ 432136 h 441664"/>
              <a:gd name="connisteX6" fmla="*/ 2941167 w 2950695"/>
              <a:gd name="connsiteY6" fmla="*/ 422608 h 441664"/>
              <a:gd name="connisteX7" fmla="*/ 1435077 w 2950695"/>
              <a:gd name="connsiteY7" fmla="*/ 422608 h 441664"/>
              <a:gd name="connisteX8" fmla="*/ 1338946 w 2950695"/>
              <a:gd name="connsiteY8" fmla="*/ 326486 h 441664"/>
              <a:gd name="connisteX9" fmla="*/ 1435077 w 2950695"/>
              <a:gd name="connsiteY9" fmla="*/ 230355 h 441664"/>
              <a:gd name="connisteX10" fmla="*/ 2033781 w 2950695"/>
              <a:gd name="connsiteY10" fmla="*/ 230355 h 441664"/>
              <a:gd name="connisteX11" fmla="*/ 2148958 w 2950695"/>
              <a:gd name="connsiteY11" fmla="*/ 115177 h 441664"/>
              <a:gd name="connisteX12" fmla="*/ 2033781 w 2950695"/>
              <a:gd name="connsiteY12" fmla="*/ 0 h 441664"/>
              <a:gd name="connisteX13" fmla="*/ 9528 w 2950695"/>
              <a:gd name="connsiteY13" fmla="*/ 0 h 441664"/>
              <a:gd name="connisteX14" fmla="*/ 0 w 2950695"/>
              <a:gd name="connsiteY14" fmla="*/ 9528 h 441664"/>
              <a:gd name="connisteX15" fmla="*/ 9528 w 2950695"/>
              <a:gd name="connsiteY15" fmla="*/ 19046 h 441664"/>
              <a:gd name="connisteX16" fmla="*/ 1797152 w 2950695"/>
              <a:gd name="connsiteY16" fmla="*/ 19046 h 441664"/>
              <a:gd name="connisteX17" fmla="*/ 1893274 w 2950695"/>
              <a:gd name="connsiteY17" fmla="*/ 115177 h 441664"/>
              <a:gd name="connisteX18" fmla="*/ 1797152 w 2950695"/>
              <a:gd name="connsiteY18" fmla="*/ 211308 h 441664"/>
              <a:gd name="connisteX19" fmla="*/ 2129902 w 2950695"/>
              <a:gd name="connsiteY19" fmla="*/ 115177 h 441664"/>
              <a:gd name="connisteX20" fmla="*/ 2033781 w 2950695"/>
              <a:gd name="connsiteY20" fmla="*/ 19046 h 441664"/>
              <a:gd name="connisteX21" fmla="*/ 1860630 w 2950695"/>
              <a:gd name="connsiteY21" fmla="*/ 19046 h 441664"/>
              <a:gd name="connisteX22" fmla="*/ 1912330 w 2950695"/>
              <a:gd name="connsiteY22" fmla="*/ 115177 h 441664"/>
              <a:gd name="connisteX23" fmla="*/ 1860630 w 2950695"/>
              <a:gd name="connsiteY23" fmla="*/ 211308 h 441664"/>
              <a:gd name="connisteX24" fmla="*/ 2033781 w 2950695"/>
              <a:gd name="connsiteY24" fmla="*/ 211308 h 441664"/>
              <a:gd name="connisteX25" fmla="*/ 2129902 w 2950695"/>
              <a:gd name="connsiteY25" fmla="*/ 115177 h 441664"/>
              <a:gd name="connisteX26" fmla="*/ 1371600 w 2950695"/>
              <a:gd name="connsiteY26" fmla="*/ 230355 h 441664"/>
              <a:gd name="connisteX27" fmla="*/ 1319899 w 2950695"/>
              <a:gd name="connsiteY27" fmla="*/ 326486 h 441664"/>
              <a:gd name="connisteX28" fmla="*/ 1371600 w 2950695"/>
              <a:gd name="connsiteY28" fmla="*/ 422608 h 441664"/>
              <a:gd name="connisteX29" fmla="*/ 563453 w 2950695"/>
              <a:gd name="connsiteY29" fmla="*/ 422608 h 441664"/>
              <a:gd name="connisteX30" fmla="*/ 467331 w 2950695"/>
              <a:gd name="connsiteY30" fmla="*/ 326486 h 441664"/>
              <a:gd name="connisteX31" fmla="*/ 563453 w 2950695"/>
              <a:gd name="connsiteY31" fmla="*/ 230355 h 441664"/>
              <a:gd name="connisteX32" fmla="*/ 1371600 w 2950695"/>
              <a:gd name="connsiteY32" fmla="*/ 230355 h 4416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pathLst>
              <a:path w="2950696" h="441664">
                <a:moveTo>
                  <a:pt x="1797153" y="211309"/>
                </a:moveTo>
                <a:lnTo>
                  <a:pt x="563453" y="211309"/>
                </a:lnTo>
                <a:cubicBezTo>
                  <a:pt x="499848" y="211309"/>
                  <a:pt x="448275" y="262872"/>
                  <a:pt x="448275" y="326487"/>
                </a:cubicBezTo>
                <a:cubicBezTo>
                  <a:pt x="448275" y="390092"/>
                  <a:pt x="499848" y="441664"/>
                  <a:pt x="563453" y="441664"/>
                </a:cubicBezTo>
                <a:lnTo>
                  <a:pt x="2941168" y="441664"/>
                </a:lnTo>
                <a:cubicBezTo>
                  <a:pt x="2946435" y="441664"/>
                  <a:pt x="2950696" y="437394"/>
                  <a:pt x="2950696" y="432136"/>
                </a:cubicBezTo>
                <a:cubicBezTo>
                  <a:pt x="2950696" y="426878"/>
                  <a:pt x="2946435" y="422608"/>
                  <a:pt x="2941168" y="422608"/>
                </a:cubicBezTo>
                <a:lnTo>
                  <a:pt x="1435078" y="422608"/>
                </a:lnTo>
                <a:cubicBezTo>
                  <a:pt x="1381988" y="422608"/>
                  <a:pt x="1338947" y="379577"/>
                  <a:pt x="1338947" y="326487"/>
                </a:cubicBezTo>
                <a:cubicBezTo>
                  <a:pt x="1338947" y="273396"/>
                  <a:pt x="1381988" y="230356"/>
                  <a:pt x="1435078" y="230356"/>
                </a:cubicBezTo>
                <a:lnTo>
                  <a:pt x="2033781" y="230356"/>
                </a:lnTo>
                <a:cubicBezTo>
                  <a:pt x="2097378" y="230356"/>
                  <a:pt x="2148959" y="178793"/>
                  <a:pt x="2148959" y="115178"/>
                </a:cubicBezTo>
                <a:cubicBezTo>
                  <a:pt x="2148959" y="51563"/>
                  <a:pt x="2097378" y="0"/>
                  <a:pt x="2033781" y="0"/>
                </a:cubicBezTo>
                <a:lnTo>
                  <a:pt x="9528" y="0"/>
                </a:lnTo>
                <a:cubicBezTo>
                  <a:pt x="4261" y="0"/>
                  <a:pt x="0" y="4261"/>
                  <a:pt x="0" y="9528"/>
                </a:cubicBezTo>
                <a:cubicBezTo>
                  <a:pt x="0" y="14786"/>
                  <a:pt x="4261" y="19047"/>
                  <a:pt x="9528" y="19047"/>
                </a:cubicBezTo>
                <a:lnTo>
                  <a:pt x="1797153" y="19047"/>
                </a:lnTo>
                <a:cubicBezTo>
                  <a:pt x="1850252" y="19047"/>
                  <a:pt x="1893274" y="62088"/>
                  <a:pt x="1893274" y="115178"/>
                </a:cubicBezTo>
                <a:cubicBezTo>
                  <a:pt x="1893274" y="168268"/>
                  <a:pt x="1850252" y="211309"/>
                  <a:pt x="1797153" y="211309"/>
                </a:cubicBezTo>
                <a:moveTo>
                  <a:pt x="2129903" y="115178"/>
                </a:moveTo>
                <a:cubicBezTo>
                  <a:pt x="2129903" y="62088"/>
                  <a:pt x="2086862" y="19047"/>
                  <a:pt x="2033781" y="19047"/>
                </a:cubicBezTo>
                <a:lnTo>
                  <a:pt x="1860630" y="19047"/>
                </a:lnTo>
                <a:cubicBezTo>
                  <a:pt x="1891784" y="39667"/>
                  <a:pt x="1912330" y="75017"/>
                  <a:pt x="1912330" y="115178"/>
                </a:cubicBezTo>
                <a:cubicBezTo>
                  <a:pt x="1912330" y="155338"/>
                  <a:pt x="1891784" y="190689"/>
                  <a:pt x="1860630" y="211309"/>
                </a:cubicBezTo>
                <a:lnTo>
                  <a:pt x="2033781" y="211309"/>
                </a:lnTo>
                <a:cubicBezTo>
                  <a:pt x="2086862" y="211309"/>
                  <a:pt x="2129903" y="168268"/>
                  <a:pt x="2129903" y="115178"/>
                </a:cubicBezTo>
                <a:moveTo>
                  <a:pt x="1371600" y="230356"/>
                </a:moveTo>
                <a:cubicBezTo>
                  <a:pt x="1340446" y="250966"/>
                  <a:pt x="1319900" y="286326"/>
                  <a:pt x="1319900" y="326487"/>
                </a:cubicBezTo>
                <a:cubicBezTo>
                  <a:pt x="1319900" y="366638"/>
                  <a:pt x="1340446" y="401998"/>
                  <a:pt x="1371600" y="422608"/>
                </a:cubicBezTo>
                <a:lnTo>
                  <a:pt x="563453" y="422608"/>
                </a:lnTo>
                <a:cubicBezTo>
                  <a:pt x="510363" y="422608"/>
                  <a:pt x="467332" y="379577"/>
                  <a:pt x="467332" y="326487"/>
                </a:cubicBezTo>
                <a:cubicBezTo>
                  <a:pt x="467332" y="273396"/>
                  <a:pt x="510363" y="230356"/>
                  <a:pt x="563453" y="230356"/>
                </a:cubicBezTo>
                <a:lnTo>
                  <a:pt x="1371600" y="230356"/>
                </a:ln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08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3" hasCustomPrompt="1"/>
            <p:custDataLst>
              <p:tags r:id="rId12"/>
            </p:custDataLst>
          </p:nvPr>
        </p:nvSpPr>
        <p:spPr>
          <a:xfrm>
            <a:off x="5333999" y="1826258"/>
            <a:ext cx="1524003" cy="1549396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9000"/>
              </a:lnSpc>
              <a:buNone/>
              <a:defRPr sz="9600" b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壹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2097405" y="3632200"/>
            <a:ext cx="7997190" cy="1117600"/>
          </a:xfrm>
          <a:noFill/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8000"/>
              </a:lnSpc>
              <a:buNone/>
              <a:defRPr sz="4000" b="0" u="none" strike="noStrike" kern="1200" cap="none" spc="0" normalizeH="0">
                <a:solidFill>
                  <a:srgbClr val="FFFFFF"/>
                </a:solidFill>
                <a:uFillTx/>
                <a:latin typeface="汉仪书宋二简" panose="02010600000101010101" charset="-122"/>
                <a:ea typeface="+mn-ea"/>
              </a:defRPr>
            </a:lvl1pPr>
          </a:lstStyle>
          <a:p>
            <a:r>
              <a:rPr lang="zh-CN" altLang="en-US" smtClean="0">
                <a:latin typeface="汉仪中宋简" panose="02010600000101010101" charset="-122"/>
                <a:ea typeface="汉仪中宋简" panose="02010600000101010101" charset="-122"/>
              </a:rPr>
              <a:t>章节页的标题</a:t>
            </a:r>
            <a:endParaRPr lang="zh-CN" altLang="en-US" smtClean="0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CONTENTS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目录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01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9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02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400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03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04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05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6" name="装饰  5"/>
          <p:cNvSpPr>
            <a:spLocks noGrp="1"/>
          </p:cNvSpPr>
          <p:nvPr>
            <p:ph type="body" idx="16403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idx="16398" hasCustomPrompt="1"/>
            <p:custDataLst>
              <p:tags r:id="rId22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06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9" name="装饰  8"/>
          <p:cNvSpPr>
            <a:spLocks noGrp="1"/>
          </p:cNvSpPr>
          <p:nvPr>
            <p:ph type="body" idx="16404" hasCustomPrompt="1"/>
            <p:custDataLst>
              <p:tags r:id="rId23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idx="16397" hasCustomPrompt="1"/>
            <p:custDataLst>
              <p:tags r:id="rId24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win10/AppData/Local/Temp/figmazip/slide_90fad046d4afcb75\datas\@png2x_氛围图-11011&amp;68326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 dirty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8"/>
            </p:custDataLst>
          </p:nvPr>
        </p:nvSpPr>
        <p:spPr>
          <a:xfrm>
            <a:off x="0" y="4979037"/>
            <a:ext cx="3499485" cy="441325"/>
          </a:xfrm>
          <a:custGeom>
            <a:avLst/>
            <a:gdLst>
              <a:gd name="connisteX0" fmla="*/ 0 w 3499737"/>
              <a:gd name="connsiteY0" fmla="*/ 19046 h 441664"/>
              <a:gd name="connisteX1" fmla="*/ 0 w 3499737"/>
              <a:gd name="connsiteY1" fmla="*/ 0 h 441664"/>
              <a:gd name="connisteX2" fmla="*/ 2559149 w 3499737"/>
              <a:gd name="connsiteY2" fmla="*/ 0 h 441664"/>
              <a:gd name="connisteX3" fmla="*/ 2674327 w 3499737"/>
              <a:gd name="connsiteY3" fmla="*/ 115177 h 441664"/>
              <a:gd name="connisteX4" fmla="*/ 2559149 w 3499737"/>
              <a:gd name="connsiteY4" fmla="*/ 230355 h 441664"/>
              <a:gd name="connisteX5" fmla="*/ 1960464 w 3499737"/>
              <a:gd name="connsiteY5" fmla="*/ 230355 h 441664"/>
              <a:gd name="connisteX6" fmla="*/ 1864333 w 3499737"/>
              <a:gd name="connsiteY6" fmla="*/ 326486 h 441664"/>
              <a:gd name="connisteX7" fmla="*/ 1960464 w 3499737"/>
              <a:gd name="connsiteY7" fmla="*/ 422608 h 441664"/>
              <a:gd name="connisteX8" fmla="*/ 3490209 w 3499737"/>
              <a:gd name="connsiteY8" fmla="*/ 422608 h 441664"/>
              <a:gd name="connisteX9" fmla="*/ 3499737 w 3499737"/>
              <a:gd name="connsiteY9" fmla="*/ 432136 h 441664"/>
              <a:gd name="connisteX10" fmla="*/ 3490209 w 3499737"/>
              <a:gd name="connsiteY10" fmla="*/ 441664 h 441664"/>
              <a:gd name="connisteX11" fmla="*/ 1714490 w 3499737"/>
              <a:gd name="connsiteY11" fmla="*/ 441664 h 441664"/>
              <a:gd name="connisteX12" fmla="*/ 1599313 w 3499737"/>
              <a:gd name="connsiteY12" fmla="*/ 326486 h 441664"/>
              <a:gd name="connisteX13" fmla="*/ 1714490 w 3499737"/>
              <a:gd name="connsiteY13" fmla="*/ 211308 h 441664"/>
              <a:gd name="connisteX14" fmla="*/ 2313194 w 3499737"/>
              <a:gd name="connsiteY14" fmla="*/ 211308 h 441664"/>
              <a:gd name="connisteX15" fmla="*/ 2409315 w 3499737"/>
              <a:gd name="connsiteY15" fmla="*/ 115177 h 441664"/>
              <a:gd name="connisteX16" fmla="*/ 2313194 w 3499737"/>
              <a:gd name="connsiteY16" fmla="*/ 19046 h 441664"/>
              <a:gd name="connisteX17" fmla="*/ 0 w 3499737"/>
              <a:gd name="connsiteY17" fmla="*/ 19046 h 441664"/>
              <a:gd name="connisteX18" fmla="*/ 2559149 w 3499737"/>
              <a:gd name="connsiteY18" fmla="*/ 19046 h 441664"/>
              <a:gd name="connisteX19" fmla="*/ 2655280 w 3499737"/>
              <a:gd name="connsiteY19" fmla="*/ 115177 h 441664"/>
              <a:gd name="connisteX20" fmla="*/ 2559149 w 3499737"/>
              <a:gd name="connsiteY20" fmla="*/ 211308 h 441664"/>
              <a:gd name="connisteX21" fmla="*/ 2376653 w 3499737"/>
              <a:gd name="connsiteY21" fmla="*/ 211308 h 441664"/>
              <a:gd name="connisteX22" fmla="*/ 2428362 w 3499737"/>
              <a:gd name="connsiteY22" fmla="*/ 115177 h 441664"/>
              <a:gd name="connisteX23" fmla="*/ 2376653 w 3499737"/>
              <a:gd name="connsiteY23" fmla="*/ 19046 h 441664"/>
              <a:gd name="connisteX24" fmla="*/ 2559149 w 3499737"/>
              <a:gd name="connsiteY24" fmla="*/ 19046 h 441664"/>
              <a:gd name="connisteX25" fmla="*/ 1845286 w 3499737"/>
              <a:gd name="connsiteY25" fmla="*/ 326486 h 441664"/>
              <a:gd name="connisteX26" fmla="*/ 1896986 w 3499737"/>
              <a:gd name="connsiteY26" fmla="*/ 230355 h 441664"/>
              <a:gd name="connisteX27" fmla="*/ 1714490 w 3499737"/>
              <a:gd name="connsiteY27" fmla="*/ 230355 h 441664"/>
              <a:gd name="connisteX28" fmla="*/ 1618359 w 3499737"/>
              <a:gd name="connsiteY28" fmla="*/ 326486 h 441664"/>
              <a:gd name="connisteX29" fmla="*/ 1714490 w 3499737"/>
              <a:gd name="connsiteY29" fmla="*/ 422608 h 441664"/>
              <a:gd name="connisteX30" fmla="*/ 1896986 w 3499737"/>
              <a:gd name="connsiteY30" fmla="*/ 422608 h 441664"/>
              <a:gd name="connisteX31" fmla="*/ 1845286 w 3499737"/>
              <a:gd name="connsiteY31" fmla="*/ 326486 h 4416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</a:cxnLst>
            <a:pathLst>
              <a:path w="3499738" h="441664">
                <a:moveTo>
                  <a:pt x="0" y="19047"/>
                </a:moveTo>
                <a:lnTo>
                  <a:pt x="0" y="0"/>
                </a:lnTo>
                <a:lnTo>
                  <a:pt x="2559150" y="0"/>
                </a:lnTo>
                <a:cubicBezTo>
                  <a:pt x="2622764" y="0"/>
                  <a:pt x="2674327" y="51563"/>
                  <a:pt x="2674327" y="115178"/>
                </a:cubicBezTo>
                <a:cubicBezTo>
                  <a:pt x="2674327" y="178793"/>
                  <a:pt x="2622764" y="230356"/>
                  <a:pt x="2559150" y="230356"/>
                </a:cubicBezTo>
                <a:lnTo>
                  <a:pt x="1960464" y="230356"/>
                </a:lnTo>
                <a:cubicBezTo>
                  <a:pt x="1907365" y="230356"/>
                  <a:pt x="1864334" y="273396"/>
                  <a:pt x="1864334" y="326487"/>
                </a:cubicBezTo>
                <a:cubicBezTo>
                  <a:pt x="1864334" y="379577"/>
                  <a:pt x="1907365" y="422608"/>
                  <a:pt x="1960464" y="422608"/>
                </a:cubicBezTo>
                <a:lnTo>
                  <a:pt x="3490210" y="422608"/>
                </a:lnTo>
                <a:cubicBezTo>
                  <a:pt x="3495468" y="422608"/>
                  <a:pt x="3499738" y="426878"/>
                  <a:pt x="3499738" y="432136"/>
                </a:cubicBezTo>
                <a:cubicBezTo>
                  <a:pt x="3499738" y="437394"/>
                  <a:pt x="3495468" y="441664"/>
                  <a:pt x="3490210" y="441664"/>
                </a:cubicBezTo>
                <a:lnTo>
                  <a:pt x="1714491" y="441664"/>
                </a:lnTo>
                <a:cubicBezTo>
                  <a:pt x="1650885" y="441664"/>
                  <a:pt x="1599313" y="390092"/>
                  <a:pt x="1599313" y="326487"/>
                </a:cubicBezTo>
                <a:cubicBezTo>
                  <a:pt x="1599313" y="262872"/>
                  <a:pt x="1650885" y="211309"/>
                  <a:pt x="1714491" y="211309"/>
                </a:cubicBezTo>
                <a:lnTo>
                  <a:pt x="2313194" y="211309"/>
                </a:lnTo>
                <a:cubicBezTo>
                  <a:pt x="2366275" y="211309"/>
                  <a:pt x="2409316" y="168268"/>
                  <a:pt x="2409316" y="115178"/>
                </a:cubicBezTo>
                <a:cubicBezTo>
                  <a:pt x="2409316" y="62088"/>
                  <a:pt x="2366275" y="19047"/>
                  <a:pt x="2313194" y="19047"/>
                </a:cubicBezTo>
                <a:lnTo>
                  <a:pt x="0" y="19047"/>
                </a:lnTo>
                <a:moveTo>
                  <a:pt x="2559150" y="19047"/>
                </a:moveTo>
                <a:cubicBezTo>
                  <a:pt x="2612240" y="19047"/>
                  <a:pt x="2655280" y="62088"/>
                  <a:pt x="2655280" y="115178"/>
                </a:cubicBezTo>
                <a:cubicBezTo>
                  <a:pt x="2655280" y="168268"/>
                  <a:pt x="2612240" y="211309"/>
                  <a:pt x="2559150" y="211309"/>
                </a:cubicBezTo>
                <a:lnTo>
                  <a:pt x="2376654" y="211309"/>
                </a:lnTo>
                <a:cubicBezTo>
                  <a:pt x="2407816" y="190689"/>
                  <a:pt x="2428363" y="155329"/>
                  <a:pt x="2428363" y="115178"/>
                </a:cubicBezTo>
                <a:cubicBezTo>
                  <a:pt x="2428363" y="75017"/>
                  <a:pt x="2407816" y="39667"/>
                  <a:pt x="2376654" y="19047"/>
                </a:cubicBezTo>
                <a:lnTo>
                  <a:pt x="2559150" y="19047"/>
                </a:lnTo>
                <a:moveTo>
                  <a:pt x="1845287" y="326487"/>
                </a:moveTo>
                <a:cubicBezTo>
                  <a:pt x="1845287" y="286326"/>
                  <a:pt x="1865833" y="250966"/>
                  <a:pt x="1896987" y="230356"/>
                </a:cubicBezTo>
                <a:lnTo>
                  <a:pt x="1714491" y="230356"/>
                </a:lnTo>
                <a:cubicBezTo>
                  <a:pt x="1661401" y="230356"/>
                  <a:pt x="1618360" y="273396"/>
                  <a:pt x="1618360" y="326487"/>
                </a:cubicBezTo>
                <a:cubicBezTo>
                  <a:pt x="1618360" y="379577"/>
                  <a:pt x="1661401" y="422608"/>
                  <a:pt x="1714491" y="422608"/>
                </a:cubicBezTo>
                <a:lnTo>
                  <a:pt x="1896987" y="422608"/>
                </a:lnTo>
                <a:cubicBezTo>
                  <a:pt x="1865833" y="401998"/>
                  <a:pt x="1845287" y="366638"/>
                  <a:pt x="1845287" y="326487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9"/>
            </p:custDataLst>
          </p:nvPr>
        </p:nvSpPr>
        <p:spPr>
          <a:xfrm>
            <a:off x="1015999" y="812801"/>
            <a:ext cx="6159499" cy="355601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7000"/>
              </a:lnSpc>
              <a:buNone/>
              <a:defRPr sz="20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20XX YEAR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1016000" y="2095500"/>
            <a:ext cx="6159500" cy="2614295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 u="none" strike="noStrike" kern="1200" cap="none" spc="0" normalizeH="0">
                <a:solidFill>
                  <a:schemeClr val="accent2"/>
                </a:solidFill>
                <a:uFillTx/>
                <a:latin typeface="汉仪中宋简" panose="02010600000101010101" charset="-122"/>
                <a:ea typeface="+mj-ea"/>
              </a:defRPr>
            </a:lvl1pPr>
          </a:lstStyle>
          <a:p>
            <a:r>
              <a:rPr lang="zh-CN" altLang="en-US" smtClean="0">
                <a:ea typeface="汉仪中宋简" panose="02010600000101010101" charset="-122"/>
              </a:rPr>
              <a:t>蓝金色教育中国风主题</a:t>
            </a:r>
            <a:endParaRPr lang="zh-CN" altLang="en-US" smtClean="0">
              <a:ea typeface="汉仪中宋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1"/>
            </p:custDataLst>
          </p:nvPr>
        </p:nvSpPr>
        <p:spPr>
          <a:xfrm>
            <a:off x="1015999" y="5689598"/>
            <a:ext cx="3314700" cy="355601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7000"/>
              </a:lnSpc>
              <a:buNone/>
              <a:defRPr sz="20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BY WPS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win10/AppData/Local/Temp/figmazip/slide_5149cc74b0c3b0e7\datas\氛围图-6197&amp;75060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8" name="图片 7" descr="C:/Users/win10/AppData/Local/Temp/figmazip/slide_5149cc74b0c3b0e7\datas\@png2x_装饰-11011&amp;67785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4"/>
          <a:stretch>
            <a:fillRect/>
          </a:stretch>
        </p:blipFill>
        <p:spPr>
          <a:xfrm>
            <a:off x="2501265" y="0"/>
            <a:ext cx="7187565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9"/>
            </p:custDataLst>
          </p:nvPr>
        </p:nvSpPr>
        <p:spPr>
          <a:xfrm>
            <a:off x="7378952" y="5057775"/>
            <a:ext cx="2483485" cy="441325"/>
          </a:xfrm>
          <a:custGeom>
            <a:avLst/>
            <a:gdLst>
              <a:gd name="connisteX0" fmla="*/ 1186552 w 2483739"/>
              <a:gd name="connsiteY0" fmla="*/ 211308 h 441664"/>
              <a:gd name="connisteX1" fmla="*/ 1785247 w 2483739"/>
              <a:gd name="connsiteY1" fmla="*/ 211308 h 441664"/>
              <a:gd name="connisteX2" fmla="*/ 1900424 w 2483739"/>
              <a:gd name="connsiteY2" fmla="*/ 326486 h 441664"/>
              <a:gd name="connisteX3" fmla="*/ 1785247 w 2483739"/>
              <a:gd name="connsiteY3" fmla="*/ 441664 h 441664"/>
              <a:gd name="connisteX4" fmla="*/ 9528 w 2483739"/>
              <a:gd name="connsiteY4" fmla="*/ 441664 h 441664"/>
              <a:gd name="connisteX5" fmla="*/ 0 w 2483739"/>
              <a:gd name="connsiteY5" fmla="*/ 432136 h 441664"/>
              <a:gd name="connisteX6" fmla="*/ 9528 w 2483739"/>
              <a:gd name="connsiteY6" fmla="*/ 422608 h 441664"/>
              <a:gd name="connisteX7" fmla="*/ 1539291 w 2483739"/>
              <a:gd name="connsiteY7" fmla="*/ 422608 h 441664"/>
              <a:gd name="connisteX8" fmla="*/ 1635413 w 2483739"/>
              <a:gd name="connsiteY8" fmla="*/ 326486 h 441664"/>
              <a:gd name="connisteX9" fmla="*/ 1539291 w 2483739"/>
              <a:gd name="connsiteY9" fmla="*/ 230355 h 441664"/>
              <a:gd name="connisteX10" fmla="*/ 940588 w 2483739"/>
              <a:gd name="connsiteY10" fmla="*/ 230355 h 441664"/>
              <a:gd name="connisteX11" fmla="*/ 825410 w 2483739"/>
              <a:gd name="connsiteY11" fmla="*/ 115177 h 441664"/>
              <a:gd name="connisteX12" fmla="*/ 940588 w 2483739"/>
              <a:gd name="connsiteY12" fmla="*/ 0 h 441664"/>
              <a:gd name="connisteX13" fmla="*/ 2474210 w 2483739"/>
              <a:gd name="connsiteY13" fmla="*/ 0 h 441664"/>
              <a:gd name="connisteX14" fmla="*/ 2483739 w 2483739"/>
              <a:gd name="connsiteY14" fmla="*/ 9528 h 441664"/>
              <a:gd name="connisteX15" fmla="*/ 2474210 w 2483739"/>
              <a:gd name="connsiteY15" fmla="*/ 19046 h 441664"/>
              <a:gd name="connisteX16" fmla="*/ 1186552 w 2483739"/>
              <a:gd name="connsiteY16" fmla="*/ 19046 h 441664"/>
              <a:gd name="connisteX17" fmla="*/ 1090422 w 2483739"/>
              <a:gd name="connsiteY17" fmla="*/ 115177 h 441664"/>
              <a:gd name="connisteX18" fmla="*/ 1186552 w 2483739"/>
              <a:gd name="connsiteY18" fmla="*/ 211308 h 441664"/>
              <a:gd name="connisteX19" fmla="*/ 844457 w 2483739"/>
              <a:gd name="connsiteY19" fmla="*/ 115177 h 441664"/>
              <a:gd name="connisteX20" fmla="*/ 940588 w 2483739"/>
              <a:gd name="connsiteY20" fmla="*/ 19046 h 441664"/>
              <a:gd name="connisteX21" fmla="*/ 1123084 w 2483739"/>
              <a:gd name="connsiteY21" fmla="*/ 19046 h 441664"/>
              <a:gd name="connisteX22" fmla="*/ 1071375 w 2483739"/>
              <a:gd name="connsiteY22" fmla="*/ 115177 h 441664"/>
              <a:gd name="connisteX23" fmla="*/ 1123084 w 2483739"/>
              <a:gd name="connsiteY23" fmla="*/ 211308 h 441664"/>
              <a:gd name="connisteX24" fmla="*/ 940588 w 2483739"/>
              <a:gd name="connsiteY24" fmla="*/ 211308 h 441664"/>
              <a:gd name="connisteX25" fmla="*/ 844457 w 2483739"/>
              <a:gd name="connsiteY25" fmla="*/ 115177 h 441664"/>
              <a:gd name="connisteX26" fmla="*/ 1602751 w 2483739"/>
              <a:gd name="connsiteY26" fmla="*/ 230355 h 441664"/>
              <a:gd name="connisteX27" fmla="*/ 1654469 w 2483739"/>
              <a:gd name="connsiteY27" fmla="*/ 326486 h 441664"/>
              <a:gd name="connisteX28" fmla="*/ 1602751 w 2483739"/>
              <a:gd name="connsiteY28" fmla="*/ 422608 h 441664"/>
              <a:gd name="connisteX29" fmla="*/ 1785247 w 2483739"/>
              <a:gd name="connsiteY29" fmla="*/ 422608 h 441664"/>
              <a:gd name="connisteX30" fmla="*/ 1881378 w 2483739"/>
              <a:gd name="connsiteY30" fmla="*/ 326486 h 441664"/>
              <a:gd name="connisteX31" fmla="*/ 1785247 w 2483739"/>
              <a:gd name="connsiteY31" fmla="*/ 230355 h 441664"/>
              <a:gd name="connisteX32" fmla="*/ 1602751 w 2483739"/>
              <a:gd name="connsiteY32" fmla="*/ 230355 h 4416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pathLst>
              <a:path w="2483739" h="441664">
                <a:moveTo>
                  <a:pt x="1186553" y="211309"/>
                </a:moveTo>
                <a:lnTo>
                  <a:pt x="1785247" y="211309"/>
                </a:lnTo>
                <a:cubicBezTo>
                  <a:pt x="1848862" y="211309"/>
                  <a:pt x="1900425" y="262872"/>
                  <a:pt x="1900425" y="326487"/>
                </a:cubicBezTo>
                <a:cubicBezTo>
                  <a:pt x="1900425" y="390092"/>
                  <a:pt x="1848862" y="441664"/>
                  <a:pt x="1785247" y="441664"/>
                </a:cubicBezTo>
                <a:lnTo>
                  <a:pt x="9528" y="441664"/>
                </a:lnTo>
                <a:cubicBezTo>
                  <a:pt x="4261" y="441664"/>
                  <a:pt x="0" y="437394"/>
                  <a:pt x="0" y="432136"/>
                </a:cubicBezTo>
                <a:cubicBezTo>
                  <a:pt x="0" y="426878"/>
                  <a:pt x="4261" y="422608"/>
                  <a:pt x="9528" y="422608"/>
                </a:cubicBezTo>
                <a:lnTo>
                  <a:pt x="1539292" y="422608"/>
                </a:lnTo>
                <a:cubicBezTo>
                  <a:pt x="1592373" y="422608"/>
                  <a:pt x="1635414" y="379577"/>
                  <a:pt x="1635414" y="326487"/>
                </a:cubicBezTo>
                <a:cubicBezTo>
                  <a:pt x="1635414" y="273396"/>
                  <a:pt x="1592373" y="230356"/>
                  <a:pt x="1539292" y="230356"/>
                </a:cubicBezTo>
                <a:lnTo>
                  <a:pt x="940588" y="230356"/>
                </a:lnTo>
                <a:cubicBezTo>
                  <a:pt x="876974" y="230356"/>
                  <a:pt x="825411" y="178793"/>
                  <a:pt x="825411" y="115178"/>
                </a:cubicBezTo>
                <a:cubicBezTo>
                  <a:pt x="825411" y="51563"/>
                  <a:pt x="876974" y="0"/>
                  <a:pt x="940588" y="0"/>
                </a:cubicBezTo>
                <a:lnTo>
                  <a:pt x="2474211" y="0"/>
                </a:lnTo>
                <a:cubicBezTo>
                  <a:pt x="2479469" y="0"/>
                  <a:pt x="2483739" y="4261"/>
                  <a:pt x="2483739" y="9528"/>
                </a:cubicBezTo>
                <a:cubicBezTo>
                  <a:pt x="2483739" y="14786"/>
                  <a:pt x="2479469" y="19047"/>
                  <a:pt x="2474211" y="19047"/>
                </a:cubicBezTo>
                <a:lnTo>
                  <a:pt x="1186553" y="19047"/>
                </a:lnTo>
                <a:cubicBezTo>
                  <a:pt x="1133463" y="19047"/>
                  <a:pt x="1090422" y="62088"/>
                  <a:pt x="1090422" y="115178"/>
                </a:cubicBezTo>
                <a:cubicBezTo>
                  <a:pt x="1090422" y="168268"/>
                  <a:pt x="1133463" y="211309"/>
                  <a:pt x="1186553" y="211309"/>
                </a:cubicBezTo>
                <a:moveTo>
                  <a:pt x="844458" y="115178"/>
                </a:moveTo>
                <a:cubicBezTo>
                  <a:pt x="844458" y="62088"/>
                  <a:pt x="887498" y="19047"/>
                  <a:pt x="940588" y="19047"/>
                </a:cubicBezTo>
                <a:lnTo>
                  <a:pt x="1123084" y="19047"/>
                </a:lnTo>
                <a:cubicBezTo>
                  <a:pt x="1091931" y="39667"/>
                  <a:pt x="1071375" y="75017"/>
                  <a:pt x="1071375" y="115178"/>
                </a:cubicBezTo>
                <a:cubicBezTo>
                  <a:pt x="1071375" y="155338"/>
                  <a:pt x="1091931" y="190689"/>
                  <a:pt x="1123084" y="211309"/>
                </a:cubicBezTo>
                <a:lnTo>
                  <a:pt x="940588" y="211309"/>
                </a:lnTo>
                <a:cubicBezTo>
                  <a:pt x="887498" y="211309"/>
                  <a:pt x="844458" y="168268"/>
                  <a:pt x="844458" y="115178"/>
                </a:cubicBezTo>
                <a:moveTo>
                  <a:pt x="1602751" y="230356"/>
                </a:moveTo>
                <a:cubicBezTo>
                  <a:pt x="1633914" y="250966"/>
                  <a:pt x="1654470" y="286326"/>
                  <a:pt x="1654470" y="326487"/>
                </a:cubicBezTo>
                <a:cubicBezTo>
                  <a:pt x="1654470" y="366638"/>
                  <a:pt x="1633914" y="401998"/>
                  <a:pt x="1602751" y="422608"/>
                </a:cubicBezTo>
                <a:lnTo>
                  <a:pt x="1785247" y="422608"/>
                </a:lnTo>
                <a:cubicBezTo>
                  <a:pt x="1838337" y="422608"/>
                  <a:pt x="1881378" y="379577"/>
                  <a:pt x="1881378" y="326487"/>
                </a:cubicBezTo>
                <a:cubicBezTo>
                  <a:pt x="1881378" y="273396"/>
                  <a:pt x="1838337" y="230356"/>
                  <a:pt x="1785247" y="230356"/>
                </a:cubicBezTo>
                <a:lnTo>
                  <a:pt x="1602751" y="230356"/>
                </a:ln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10"/>
            </p:custDataLst>
          </p:nvPr>
        </p:nvSpPr>
        <p:spPr>
          <a:xfrm>
            <a:off x="1985418" y="1943630"/>
            <a:ext cx="2950845" cy="441960"/>
          </a:xfrm>
          <a:custGeom>
            <a:avLst/>
            <a:gdLst>
              <a:gd name="connisteX0" fmla="*/ 1797152 w 2950695"/>
              <a:gd name="connsiteY0" fmla="*/ 211308 h 441664"/>
              <a:gd name="connisteX1" fmla="*/ 563453 w 2950695"/>
              <a:gd name="connsiteY1" fmla="*/ 211308 h 441664"/>
              <a:gd name="connisteX2" fmla="*/ 448275 w 2950695"/>
              <a:gd name="connsiteY2" fmla="*/ 326486 h 441664"/>
              <a:gd name="connisteX3" fmla="*/ 563453 w 2950695"/>
              <a:gd name="connsiteY3" fmla="*/ 441664 h 441664"/>
              <a:gd name="connisteX4" fmla="*/ 2941167 w 2950695"/>
              <a:gd name="connsiteY4" fmla="*/ 441664 h 441664"/>
              <a:gd name="connisteX5" fmla="*/ 2950695 w 2950695"/>
              <a:gd name="connsiteY5" fmla="*/ 432136 h 441664"/>
              <a:gd name="connisteX6" fmla="*/ 2941167 w 2950695"/>
              <a:gd name="connsiteY6" fmla="*/ 422608 h 441664"/>
              <a:gd name="connisteX7" fmla="*/ 1435077 w 2950695"/>
              <a:gd name="connsiteY7" fmla="*/ 422608 h 441664"/>
              <a:gd name="connisteX8" fmla="*/ 1338946 w 2950695"/>
              <a:gd name="connsiteY8" fmla="*/ 326486 h 441664"/>
              <a:gd name="connisteX9" fmla="*/ 1435077 w 2950695"/>
              <a:gd name="connsiteY9" fmla="*/ 230355 h 441664"/>
              <a:gd name="connisteX10" fmla="*/ 2033781 w 2950695"/>
              <a:gd name="connsiteY10" fmla="*/ 230355 h 441664"/>
              <a:gd name="connisteX11" fmla="*/ 2148958 w 2950695"/>
              <a:gd name="connsiteY11" fmla="*/ 115177 h 441664"/>
              <a:gd name="connisteX12" fmla="*/ 2033781 w 2950695"/>
              <a:gd name="connsiteY12" fmla="*/ 0 h 441664"/>
              <a:gd name="connisteX13" fmla="*/ 9528 w 2950695"/>
              <a:gd name="connsiteY13" fmla="*/ 0 h 441664"/>
              <a:gd name="connisteX14" fmla="*/ 0 w 2950695"/>
              <a:gd name="connsiteY14" fmla="*/ 9528 h 441664"/>
              <a:gd name="connisteX15" fmla="*/ 9528 w 2950695"/>
              <a:gd name="connsiteY15" fmla="*/ 19046 h 441664"/>
              <a:gd name="connisteX16" fmla="*/ 1797152 w 2950695"/>
              <a:gd name="connsiteY16" fmla="*/ 19046 h 441664"/>
              <a:gd name="connisteX17" fmla="*/ 1893274 w 2950695"/>
              <a:gd name="connsiteY17" fmla="*/ 115177 h 441664"/>
              <a:gd name="connisteX18" fmla="*/ 1797152 w 2950695"/>
              <a:gd name="connsiteY18" fmla="*/ 211308 h 441664"/>
              <a:gd name="connisteX19" fmla="*/ 2129902 w 2950695"/>
              <a:gd name="connsiteY19" fmla="*/ 115177 h 441664"/>
              <a:gd name="connisteX20" fmla="*/ 2033781 w 2950695"/>
              <a:gd name="connsiteY20" fmla="*/ 19046 h 441664"/>
              <a:gd name="connisteX21" fmla="*/ 1860630 w 2950695"/>
              <a:gd name="connsiteY21" fmla="*/ 19046 h 441664"/>
              <a:gd name="connisteX22" fmla="*/ 1912330 w 2950695"/>
              <a:gd name="connsiteY22" fmla="*/ 115177 h 441664"/>
              <a:gd name="connisteX23" fmla="*/ 1860630 w 2950695"/>
              <a:gd name="connsiteY23" fmla="*/ 211308 h 441664"/>
              <a:gd name="connisteX24" fmla="*/ 2033781 w 2950695"/>
              <a:gd name="connsiteY24" fmla="*/ 211308 h 441664"/>
              <a:gd name="connisteX25" fmla="*/ 2129902 w 2950695"/>
              <a:gd name="connsiteY25" fmla="*/ 115177 h 441664"/>
              <a:gd name="connisteX26" fmla="*/ 1371600 w 2950695"/>
              <a:gd name="connsiteY26" fmla="*/ 230355 h 441664"/>
              <a:gd name="connisteX27" fmla="*/ 1319899 w 2950695"/>
              <a:gd name="connsiteY27" fmla="*/ 326486 h 441664"/>
              <a:gd name="connisteX28" fmla="*/ 1371600 w 2950695"/>
              <a:gd name="connsiteY28" fmla="*/ 422608 h 441664"/>
              <a:gd name="connisteX29" fmla="*/ 563453 w 2950695"/>
              <a:gd name="connsiteY29" fmla="*/ 422608 h 441664"/>
              <a:gd name="connisteX30" fmla="*/ 467331 w 2950695"/>
              <a:gd name="connsiteY30" fmla="*/ 326486 h 441664"/>
              <a:gd name="connisteX31" fmla="*/ 563453 w 2950695"/>
              <a:gd name="connsiteY31" fmla="*/ 230355 h 441664"/>
              <a:gd name="connisteX32" fmla="*/ 1371600 w 2950695"/>
              <a:gd name="connsiteY32" fmla="*/ 230355 h 4416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pathLst>
              <a:path w="2950696" h="441664">
                <a:moveTo>
                  <a:pt x="1797153" y="211309"/>
                </a:moveTo>
                <a:lnTo>
                  <a:pt x="563453" y="211309"/>
                </a:lnTo>
                <a:cubicBezTo>
                  <a:pt x="499848" y="211309"/>
                  <a:pt x="448275" y="262872"/>
                  <a:pt x="448275" y="326487"/>
                </a:cubicBezTo>
                <a:cubicBezTo>
                  <a:pt x="448275" y="390092"/>
                  <a:pt x="499848" y="441664"/>
                  <a:pt x="563453" y="441664"/>
                </a:cubicBezTo>
                <a:lnTo>
                  <a:pt x="2941168" y="441664"/>
                </a:lnTo>
                <a:cubicBezTo>
                  <a:pt x="2946435" y="441664"/>
                  <a:pt x="2950696" y="437394"/>
                  <a:pt x="2950696" y="432136"/>
                </a:cubicBezTo>
                <a:cubicBezTo>
                  <a:pt x="2950696" y="426878"/>
                  <a:pt x="2946435" y="422608"/>
                  <a:pt x="2941168" y="422608"/>
                </a:cubicBezTo>
                <a:lnTo>
                  <a:pt x="1435078" y="422608"/>
                </a:lnTo>
                <a:cubicBezTo>
                  <a:pt x="1381988" y="422608"/>
                  <a:pt x="1338947" y="379577"/>
                  <a:pt x="1338947" y="326487"/>
                </a:cubicBezTo>
                <a:cubicBezTo>
                  <a:pt x="1338947" y="273396"/>
                  <a:pt x="1381988" y="230356"/>
                  <a:pt x="1435078" y="230356"/>
                </a:cubicBezTo>
                <a:lnTo>
                  <a:pt x="2033781" y="230356"/>
                </a:lnTo>
                <a:cubicBezTo>
                  <a:pt x="2097378" y="230356"/>
                  <a:pt x="2148959" y="178793"/>
                  <a:pt x="2148959" y="115178"/>
                </a:cubicBezTo>
                <a:cubicBezTo>
                  <a:pt x="2148959" y="51563"/>
                  <a:pt x="2097378" y="0"/>
                  <a:pt x="2033781" y="0"/>
                </a:cubicBezTo>
                <a:lnTo>
                  <a:pt x="9528" y="0"/>
                </a:lnTo>
                <a:cubicBezTo>
                  <a:pt x="4261" y="0"/>
                  <a:pt x="0" y="4261"/>
                  <a:pt x="0" y="9528"/>
                </a:cubicBezTo>
                <a:cubicBezTo>
                  <a:pt x="0" y="14786"/>
                  <a:pt x="4261" y="19047"/>
                  <a:pt x="9528" y="19047"/>
                </a:cubicBezTo>
                <a:lnTo>
                  <a:pt x="1797153" y="19047"/>
                </a:lnTo>
                <a:cubicBezTo>
                  <a:pt x="1850252" y="19047"/>
                  <a:pt x="1893274" y="62088"/>
                  <a:pt x="1893274" y="115178"/>
                </a:cubicBezTo>
                <a:cubicBezTo>
                  <a:pt x="1893274" y="168268"/>
                  <a:pt x="1850252" y="211309"/>
                  <a:pt x="1797153" y="211309"/>
                </a:cubicBezTo>
                <a:moveTo>
                  <a:pt x="2129903" y="115178"/>
                </a:moveTo>
                <a:cubicBezTo>
                  <a:pt x="2129903" y="62088"/>
                  <a:pt x="2086862" y="19047"/>
                  <a:pt x="2033781" y="19047"/>
                </a:cubicBezTo>
                <a:lnTo>
                  <a:pt x="1860630" y="19047"/>
                </a:lnTo>
                <a:cubicBezTo>
                  <a:pt x="1891784" y="39667"/>
                  <a:pt x="1912330" y="75017"/>
                  <a:pt x="1912330" y="115178"/>
                </a:cubicBezTo>
                <a:cubicBezTo>
                  <a:pt x="1912330" y="155338"/>
                  <a:pt x="1891784" y="190689"/>
                  <a:pt x="1860630" y="211309"/>
                </a:cubicBezTo>
                <a:lnTo>
                  <a:pt x="2033781" y="211309"/>
                </a:lnTo>
                <a:cubicBezTo>
                  <a:pt x="2086862" y="211309"/>
                  <a:pt x="2129903" y="168268"/>
                  <a:pt x="2129903" y="115178"/>
                </a:cubicBezTo>
                <a:moveTo>
                  <a:pt x="1371600" y="230356"/>
                </a:moveTo>
                <a:cubicBezTo>
                  <a:pt x="1340446" y="250966"/>
                  <a:pt x="1319900" y="286326"/>
                  <a:pt x="1319900" y="326487"/>
                </a:cubicBezTo>
                <a:cubicBezTo>
                  <a:pt x="1319900" y="366638"/>
                  <a:pt x="1340446" y="401998"/>
                  <a:pt x="1371600" y="422608"/>
                </a:cubicBezTo>
                <a:lnTo>
                  <a:pt x="563453" y="422608"/>
                </a:lnTo>
                <a:cubicBezTo>
                  <a:pt x="510363" y="422608"/>
                  <a:pt x="467332" y="379577"/>
                  <a:pt x="467332" y="326487"/>
                </a:cubicBezTo>
                <a:cubicBezTo>
                  <a:pt x="467332" y="273396"/>
                  <a:pt x="510363" y="230356"/>
                  <a:pt x="563453" y="230356"/>
                </a:cubicBezTo>
                <a:lnTo>
                  <a:pt x="1371600" y="230356"/>
                </a:ln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08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3" hasCustomPrompt="1"/>
            <p:custDataLst>
              <p:tags r:id="rId12"/>
            </p:custDataLst>
          </p:nvPr>
        </p:nvSpPr>
        <p:spPr>
          <a:xfrm>
            <a:off x="5333999" y="1826258"/>
            <a:ext cx="1524003" cy="1549396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9000"/>
              </a:lnSpc>
              <a:buNone/>
              <a:defRPr sz="9600" b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壹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2097405" y="3632200"/>
            <a:ext cx="7997190" cy="1117600"/>
          </a:xfrm>
          <a:noFill/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8000"/>
              </a:lnSpc>
              <a:buNone/>
              <a:defRPr sz="4000" b="0" u="none" strike="noStrike" kern="1200" cap="none" spc="0" normalizeH="0">
                <a:solidFill>
                  <a:srgbClr val="FFFFFF"/>
                </a:solidFill>
                <a:uFillTx/>
                <a:latin typeface="汉仪书宋二简" panose="02010600000101010101" charset="-122"/>
                <a:ea typeface="+mn-ea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win10/AppData/Local/Temp/figmazip/slide_a3ac8050221bf83c\datas\氛围图-6197&amp;7504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327401" y="2665092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chemeClr val="accent2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263896" y="3215637"/>
            <a:ext cx="5651504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win10/AppData/Local/Temp/figmazip/slide_e3d0259fee67749a\datas\装饰-11011&amp;68564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6" name="图片 5" descr="C:/Users/win10/AppData/Local/Temp/figmazip/slide_e3d0259fee67749a\datas\氛围图-11011&amp;68565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4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任意多边形 8"/>
          <p:cNvSpPr/>
          <p:nvPr userDrawn="1">
            <p:custDataLst>
              <p:tags r:id="rId9"/>
            </p:custDataLst>
          </p:nvPr>
        </p:nvSpPr>
        <p:spPr>
          <a:xfrm>
            <a:off x="0" y="5880634"/>
            <a:ext cx="2383155" cy="441960"/>
          </a:xfrm>
          <a:custGeom>
            <a:avLst/>
            <a:gdLst>
              <a:gd name="connisteX0" fmla="*/ 0 w 2383429"/>
              <a:gd name="connsiteY0" fmla="*/ 441664 h 441664"/>
              <a:gd name="connisteX1" fmla="*/ 0 w 2383429"/>
              <a:gd name="connsiteY1" fmla="*/ 422608 h 441664"/>
              <a:gd name="connisteX2" fmla="*/ 948351 w 2383429"/>
              <a:gd name="connsiteY2" fmla="*/ 422608 h 441664"/>
              <a:gd name="connisteX3" fmla="*/ 1044482 w 2383429"/>
              <a:gd name="connsiteY3" fmla="*/ 326486 h 441664"/>
              <a:gd name="connisteX4" fmla="*/ 948351 w 2383429"/>
              <a:gd name="connsiteY4" fmla="*/ 230355 h 441664"/>
              <a:gd name="connisteX5" fmla="*/ 349657 w 2383429"/>
              <a:gd name="connsiteY5" fmla="*/ 230355 h 441664"/>
              <a:gd name="connisteX6" fmla="*/ 234479 w 2383429"/>
              <a:gd name="connsiteY6" fmla="*/ 115177 h 441664"/>
              <a:gd name="connisteX7" fmla="*/ 349657 w 2383429"/>
              <a:gd name="connsiteY7" fmla="*/ 0 h 441664"/>
              <a:gd name="connisteX8" fmla="*/ 2373892 w 2383429"/>
              <a:gd name="connsiteY8" fmla="*/ 0 h 441664"/>
              <a:gd name="connisteX9" fmla="*/ 2383420 w 2383429"/>
              <a:gd name="connsiteY9" fmla="*/ 9528 h 441664"/>
              <a:gd name="connisteX10" fmla="*/ 2373892 w 2383429"/>
              <a:gd name="connsiteY10" fmla="*/ 19046 h 441664"/>
              <a:gd name="connisteX11" fmla="*/ 586267 w 2383429"/>
              <a:gd name="connsiteY11" fmla="*/ 19046 h 441664"/>
              <a:gd name="connisteX12" fmla="*/ 490145 w 2383429"/>
              <a:gd name="connsiteY12" fmla="*/ 115177 h 441664"/>
              <a:gd name="connisteX13" fmla="*/ 586267 w 2383429"/>
              <a:gd name="connsiteY13" fmla="*/ 211308 h 441664"/>
              <a:gd name="connisteX14" fmla="*/ 1819976 w 2383429"/>
              <a:gd name="connsiteY14" fmla="*/ 211308 h 441664"/>
              <a:gd name="connisteX15" fmla="*/ 1935153 w 2383429"/>
              <a:gd name="connsiteY15" fmla="*/ 326486 h 441664"/>
              <a:gd name="connisteX16" fmla="*/ 1819976 w 2383429"/>
              <a:gd name="connsiteY16" fmla="*/ 441664 h 441664"/>
              <a:gd name="connisteX17" fmla="*/ 0 w 2383429"/>
              <a:gd name="connsiteY17" fmla="*/ 441664 h 441664"/>
              <a:gd name="connisteX18" fmla="*/ 349657 w 2383429"/>
              <a:gd name="connsiteY18" fmla="*/ 19046 h 441664"/>
              <a:gd name="connisteX19" fmla="*/ 253526 w 2383429"/>
              <a:gd name="connsiteY19" fmla="*/ 115177 h 441664"/>
              <a:gd name="connisteX20" fmla="*/ 349657 w 2383429"/>
              <a:gd name="connsiteY20" fmla="*/ 211308 h 441664"/>
              <a:gd name="connisteX21" fmla="*/ 522799 w 2383429"/>
              <a:gd name="connsiteY21" fmla="*/ 211308 h 441664"/>
              <a:gd name="connisteX22" fmla="*/ 471089 w 2383429"/>
              <a:gd name="connsiteY22" fmla="*/ 115177 h 441664"/>
              <a:gd name="connisteX23" fmla="*/ 522799 w 2383429"/>
              <a:gd name="connsiteY23" fmla="*/ 19046 h 441664"/>
              <a:gd name="connisteX24" fmla="*/ 349657 w 2383429"/>
              <a:gd name="connsiteY24" fmla="*/ 19046 h 441664"/>
              <a:gd name="connisteX25" fmla="*/ 1063529 w 2383429"/>
              <a:gd name="connsiteY25" fmla="*/ 326486 h 441664"/>
              <a:gd name="connisteX26" fmla="*/ 1011820 w 2383429"/>
              <a:gd name="connsiteY26" fmla="*/ 230355 h 441664"/>
              <a:gd name="connisteX27" fmla="*/ 1819976 w 2383429"/>
              <a:gd name="connsiteY27" fmla="*/ 230355 h 441664"/>
              <a:gd name="connisteX28" fmla="*/ 1916097 w 2383429"/>
              <a:gd name="connsiteY28" fmla="*/ 326486 h 441664"/>
              <a:gd name="connisteX29" fmla="*/ 1819976 w 2383429"/>
              <a:gd name="connsiteY29" fmla="*/ 422608 h 441664"/>
              <a:gd name="connisteX30" fmla="*/ 1011820 w 2383429"/>
              <a:gd name="connsiteY30" fmla="*/ 422608 h 441664"/>
              <a:gd name="connisteX31" fmla="*/ 1063529 w 2383429"/>
              <a:gd name="connsiteY31" fmla="*/ 326486 h 4416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</a:cxnLst>
            <a:pathLst>
              <a:path w="2383429" h="441664">
                <a:moveTo>
                  <a:pt x="0" y="441664"/>
                </a:moveTo>
                <a:lnTo>
                  <a:pt x="0" y="422608"/>
                </a:lnTo>
                <a:lnTo>
                  <a:pt x="948352" y="422608"/>
                </a:lnTo>
                <a:cubicBezTo>
                  <a:pt x="1001442" y="422608"/>
                  <a:pt x="1044483" y="379577"/>
                  <a:pt x="1044483" y="326487"/>
                </a:cubicBezTo>
                <a:cubicBezTo>
                  <a:pt x="1044483" y="273396"/>
                  <a:pt x="1001442" y="230356"/>
                  <a:pt x="948352" y="230356"/>
                </a:cubicBezTo>
                <a:lnTo>
                  <a:pt x="349657" y="230356"/>
                </a:lnTo>
                <a:cubicBezTo>
                  <a:pt x="286043" y="230356"/>
                  <a:pt x="234480" y="178793"/>
                  <a:pt x="234480" y="115178"/>
                </a:cubicBezTo>
                <a:cubicBezTo>
                  <a:pt x="234480" y="51563"/>
                  <a:pt x="286043" y="0"/>
                  <a:pt x="349657" y="0"/>
                </a:cubicBezTo>
                <a:lnTo>
                  <a:pt x="2373892" y="0"/>
                </a:lnTo>
                <a:cubicBezTo>
                  <a:pt x="2379168" y="0"/>
                  <a:pt x="2383420" y="4261"/>
                  <a:pt x="2383420" y="9528"/>
                </a:cubicBezTo>
                <a:cubicBezTo>
                  <a:pt x="2383420" y="14786"/>
                  <a:pt x="2379168" y="19047"/>
                  <a:pt x="2373892" y="19047"/>
                </a:cubicBezTo>
                <a:lnTo>
                  <a:pt x="586268" y="19047"/>
                </a:lnTo>
                <a:cubicBezTo>
                  <a:pt x="533177" y="19047"/>
                  <a:pt x="490146" y="62088"/>
                  <a:pt x="490146" y="115178"/>
                </a:cubicBezTo>
                <a:cubicBezTo>
                  <a:pt x="490146" y="168268"/>
                  <a:pt x="533177" y="211309"/>
                  <a:pt x="586268" y="211309"/>
                </a:cubicBezTo>
                <a:lnTo>
                  <a:pt x="1819976" y="211309"/>
                </a:lnTo>
                <a:cubicBezTo>
                  <a:pt x="1883573" y="211309"/>
                  <a:pt x="1935154" y="262872"/>
                  <a:pt x="1935154" y="326487"/>
                </a:cubicBezTo>
                <a:cubicBezTo>
                  <a:pt x="1935154" y="390092"/>
                  <a:pt x="1883573" y="441664"/>
                  <a:pt x="1819976" y="441664"/>
                </a:cubicBezTo>
                <a:lnTo>
                  <a:pt x="0" y="441664"/>
                </a:lnTo>
                <a:moveTo>
                  <a:pt x="349657" y="19047"/>
                </a:moveTo>
                <a:cubicBezTo>
                  <a:pt x="296567" y="19047"/>
                  <a:pt x="253527" y="62088"/>
                  <a:pt x="253527" y="115178"/>
                </a:cubicBezTo>
                <a:cubicBezTo>
                  <a:pt x="253527" y="168268"/>
                  <a:pt x="296567" y="211309"/>
                  <a:pt x="349657" y="211309"/>
                </a:cubicBezTo>
                <a:lnTo>
                  <a:pt x="522799" y="211309"/>
                </a:lnTo>
                <a:cubicBezTo>
                  <a:pt x="491645" y="190689"/>
                  <a:pt x="471090" y="155329"/>
                  <a:pt x="471090" y="115178"/>
                </a:cubicBezTo>
                <a:cubicBezTo>
                  <a:pt x="471090" y="75017"/>
                  <a:pt x="491645" y="39667"/>
                  <a:pt x="522799" y="19047"/>
                </a:cubicBezTo>
                <a:lnTo>
                  <a:pt x="349657" y="19047"/>
                </a:lnTo>
                <a:moveTo>
                  <a:pt x="1063529" y="326487"/>
                </a:moveTo>
                <a:cubicBezTo>
                  <a:pt x="1063529" y="286326"/>
                  <a:pt x="1042983" y="250966"/>
                  <a:pt x="1011820" y="230356"/>
                </a:cubicBezTo>
                <a:lnTo>
                  <a:pt x="1819976" y="230356"/>
                </a:lnTo>
                <a:cubicBezTo>
                  <a:pt x="1873057" y="230356"/>
                  <a:pt x="1916098" y="273396"/>
                  <a:pt x="1916098" y="326487"/>
                </a:cubicBezTo>
                <a:cubicBezTo>
                  <a:pt x="1916098" y="379577"/>
                  <a:pt x="1873057" y="422608"/>
                  <a:pt x="1819976" y="422608"/>
                </a:cubicBezTo>
                <a:lnTo>
                  <a:pt x="1011820" y="422608"/>
                </a:lnTo>
                <a:cubicBezTo>
                  <a:pt x="1042983" y="401998"/>
                  <a:pt x="1063529" y="366638"/>
                  <a:pt x="1063529" y="32648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431798" y="952503"/>
            <a:ext cx="2540002" cy="863596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1000"/>
              </a:lnSpc>
              <a:buNone/>
              <a:defRPr sz="5600" b="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8" name="副标题 7"/>
          <p:cNvSpPr>
            <a:spLocks noGrp="1"/>
          </p:cNvSpPr>
          <p:nvPr>
            <p:ph type="subTitle" idx="14" hasCustomPrompt="1"/>
            <p:custDataLst>
              <p:tags r:id="rId12"/>
            </p:custDataLst>
          </p:nvPr>
        </p:nvSpPr>
        <p:spPr>
          <a:xfrm>
            <a:off x="546098" y="1917698"/>
            <a:ext cx="2425702" cy="355601"/>
          </a:xfrm>
          <a:noFill/>
        </p:spPr>
        <p:txBody>
          <a:bodyPr lIns="0" tIns="0" rIns="0" bIns="0" anchor="b">
            <a:noAutofit/>
          </a:bodyPr>
          <a:lstStyle>
            <a:lvl1pPr marL="0" indent="0" algn="r">
              <a:lnSpc>
                <a:spcPct val="117000"/>
              </a:lnSpc>
              <a:buNone/>
              <a:defRPr sz="2000" b="0">
                <a:solidFill>
                  <a:schemeClr val="accent2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39" Type="http://schemas.openxmlformats.org/officeDocument/2006/relationships/tags" Target="../tags/tag291.xml"/><Relationship Id="rId38" Type="http://schemas.openxmlformats.org/officeDocument/2006/relationships/tags" Target="../tags/tag290.xml"/><Relationship Id="rId37" Type="http://schemas.openxmlformats.org/officeDocument/2006/relationships/tags" Target="../tags/tag289.xml"/><Relationship Id="rId36" Type="http://schemas.openxmlformats.org/officeDocument/2006/relationships/tags" Target="../tags/tag288.xml"/><Relationship Id="rId35" Type="http://schemas.openxmlformats.org/officeDocument/2006/relationships/tags" Target="../tags/tag287.xml"/><Relationship Id="rId34" Type="http://schemas.openxmlformats.org/officeDocument/2006/relationships/tags" Target="../tags/tag286.xml"/><Relationship Id="rId33" Type="http://schemas.openxmlformats.org/officeDocument/2006/relationships/tags" Target="../tags/tag285.xml"/><Relationship Id="rId32" Type="http://schemas.openxmlformats.org/officeDocument/2006/relationships/tags" Target="../tags/tag284.xml"/><Relationship Id="rId31" Type="http://schemas.openxmlformats.org/officeDocument/2006/relationships/image" Target="NULL" TargetMode="External"/><Relationship Id="rId30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29" Type="http://schemas.openxmlformats.org/officeDocument/2006/relationships/tags" Target="../tags/tag283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/Users/win10/AppData/Local/Temp/figmazip/slide_5149cc74b0c3b0e7\datas\氛围图-6197&amp;75060.png"/>
          <p:cNvPicPr>
            <a:picLocks noChangeAspect="1"/>
          </p:cNvPicPr>
          <p:nvPr userDrawn="1">
            <p:custDataLst>
              <p:tags r:id="rId29"/>
            </p:custDataLst>
          </p:nvPr>
        </p:nvPicPr>
        <p:blipFill>
          <a:blip r:embed="rId30" r:link="rId3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2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中宋简" panose="02010600000101010101" charset="-122"/>
                <a:ea typeface="汉仪中宋简" panose="02010600000101010101" charset="-122"/>
              </a:rPr>
              <a:t>单击此处编辑母版标题样式</a:t>
            </a:r>
            <a:endParaRPr lang="zh-CN" altLang="en-US" dirty="0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汉仪书宋二简" panose="02010600000101010101" charset="-122"/>
                <a:ea typeface="汉仪书宋二简" panose="02010600000101010101" charset="-122"/>
              </a:rPr>
              <a:t>单击此处编辑母版文本样式</a:t>
            </a:r>
            <a:endParaRPr lang="zh-CN" altLang="en-US" dirty="0">
              <a:latin typeface="汉仪书宋二简" panose="02010600000101010101" charset="-122"/>
              <a:ea typeface="汉仪书宋二简" panose="02010600000101010101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 dirty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3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image" Target="../media/image14.jpeg"/><Relationship Id="rId2" Type="http://schemas.openxmlformats.org/officeDocument/2006/relationships/tags" Target="../tags/tag373.x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380.xml"/><Relationship Id="rId1" Type="http://schemas.openxmlformats.org/officeDocument/2006/relationships/tags" Target="../tags/tag37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image" Target="../media/image15.jpeg"/><Relationship Id="rId2" Type="http://schemas.openxmlformats.org/officeDocument/2006/relationships/tags" Target="../tags/tag382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92.xml"/><Relationship Id="rId12" Type="http://schemas.openxmlformats.org/officeDocument/2006/relationships/tags" Target="../tags/tag391.xml"/><Relationship Id="rId11" Type="http://schemas.openxmlformats.org/officeDocument/2006/relationships/tags" Target="../tags/tag390.xml"/><Relationship Id="rId10" Type="http://schemas.openxmlformats.org/officeDocument/2006/relationships/tags" Target="../tags/tag389.xml"/><Relationship Id="rId1" Type="http://schemas.openxmlformats.org/officeDocument/2006/relationships/tags" Target="../tags/tag38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" Type="http://schemas.openxmlformats.org/officeDocument/2006/relationships/tags" Target="../tags/tag39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image" Target="../media/image16.jpeg"/><Relationship Id="rId2" Type="http://schemas.openxmlformats.org/officeDocument/2006/relationships/tags" Target="../tags/tag397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404.xml"/><Relationship Id="rId1" Type="http://schemas.openxmlformats.org/officeDocument/2006/relationships/tags" Target="../tags/tag39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" Type="http://schemas.openxmlformats.org/officeDocument/2006/relationships/tags" Target="../tags/tag40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tags" Target="../tags/tag41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image" Target="../media/image17.jpeg"/><Relationship Id="rId2" Type="http://schemas.openxmlformats.org/officeDocument/2006/relationships/tags" Target="../tags/tag417.xml"/><Relationship Id="rId14" Type="http://schemas.openxmlformats.org/officeDocument/2006/relationships/slideLayout" Target="../slideLayouts/slideLayout15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434.xml"/><Relationship Id="rId7" Type="http://schemas.openxmlformats.org/officeDocument/2006/relationships/tags" Target="../tags/tag433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image" Target="../media/image18.jpeg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441.xml"/><Relationship Id="rId16" Type="http://schemas.openxmlformats.org/officeDocument/2006/relationships/tags" Target="../tags/tag440.xml"/><Relationship Id="rId15" Type="http://schemas.openxmlformats.org/officeDocument/2006/relationships/tags" Target="../tags/tag439.xml"/><Relationship Id="rId14" Type="http://schemas.openxmlformats.org/officeDocument/2006/relationships/image" Target="../media/image20.jpeg"/><Relationship Id="rId13" Type="http://schemas.openxmlformats.org/officeDocument/2006/relationships/tags" Target="../tags/tag438.xml"/><Relationship Id="rId12" Type="http://schemas.openxmlformats.org/officeDocument/2006/relationships/tags" Target="../tags/tag437.xml"/><Relationship Id="rId11" Type="http://schemas.openxmlformats.org/officeDocument/2006/relationships/tags" Target="../tags/tag436.xml"/><Relationship Id="rId10" Type="http://schemas.openxmlformats.org/officeDocument/2006/relationships/tags" Target="../tags/tag435.xml"/><Relationship Id="rId1" Type="http://schemas.openxmlformats.org/officeDocument/2006/relationships/tags" Target="../tags/tag42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52.xml"/><Relationship Id="rId8" Type="http://schemas.openxmlformats.org/officeDocument/2006/relationships/tags" Target="../tags/tag451.xml"/><Relationship Id="rId7" Type="http://schemas.openxmlformats.org/officeDocument/2006/relationships/tags" Target="../tags/tag450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image" Target="../media/image21.jpeg"/><Relationship Id="rId2" Type="http://schemas.openxmlformats.org/officeDocument/2006/relationships/tags" Target="../tags/tag446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454.xml"/><Relationship Id="rId10" Type="http://schemas.openxmlformats.org/officeDocument/2006/relationships/tags" Target="../tags/tag453.xml"/><Relationship Id="rId1" Type="http://schemas.openxmlformats.org/officeDocument/2006/relationships/tags" Target="../tags/tag44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2" Type="http://schemas.openxmlformats.org/officeDocument/2006/relationships/slideLayout" Target="../slideLayouts/slideLayout25.xml"/><Relationship Id="rId21" Type="http://schemas.openxmlformats.org/officeDocument/2006/relationships/tags" Target="../tags/tag316.xml"/><Relationship Id="rId20" Type="http://schemas.openxmlformats.org/officeDocument/2006/relationships/tags" Target="../tags/tag315.xml"/><Relationship Id="rId2" Type="http://schemas.openxmlformats.org/officeDocument/2006/relationships/tags" Target="../tags/tag297.xml"/><Relationship Id="rId19" Type="http://schemas.openxmlformats.org/officeDocument/2006/relationships/tags" Target="../tags/tag314.xml"/><Relationship Id="rId18" Type="http://schemas.openxmlformats.org/officeDocument/2006/relationships/tags" Target="../tags/tag313.xml"/><Relationship Id="rId17" Type="http://schemas.openxmlformats.org/officeDocument/2006/relationships/tags" Target="../tags/tag312.xml"/><Relationship Id="rId16" Type="http://schemas.openxmlformats.org/officeDocument/2006/relationships/tags" Target="../tags/tag311.xml"/><Relationship Id="rId15" Type="http://schemas.openxmlformats.org/officeDocument/2006/relationships/tags" Target="../tags/tag310.xml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tags" Target="../tags/tag29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6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465.xml"/><Relationship Id="rId10" Type="http://schemas.openxmlformats.org/officeDocument/2006/relationships/tags" Target="../tags/tag464.xml"/><Relationship Id="rId1" Type="http://schemas.openxmlformats.org/officeDocument/2006/relationships/tags" Target="../tags/tag45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68.xml"/><Relationship Id="rId2" Type="http://schemas.openxmlformats.org/officeDocument/2006/relationships/tags" Target="../tags/tag467.xml"/><Relationship Id="rId1" Type="http://schemas.openxmlformats.org/officeDocument/2006/relationships/tags" Target="../tags/tag46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tags" Target="../tags/tag31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image" Target="../media/image6.jpeg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image" Target="../media/image8.png"/><Relationship Id="rId13" Type="http://schemas.openxmlformats.org/officeDocument/2006/relationships/tags" Target="../tags/tag330.xml"/><Relationship Id="rId12" Type="http://schemas.openxmlformats.org/officeDocument/2006/relationships/tags" Target="../tags/tag329.xml"/><Relationship Id="rId11" Type="http://schemas.openxmlformats.org/officeDocument/2006/relationships/tags" Target="../tags/tag328.xml"/><Relationship Id="rId10" Type="http://schemas.openxmlformats.org/officeDocument/2006/relationships/tags" Target="../tags/tag327.xml"/><Relationship Id="rId1" Type="http://schemas.openxmlformats.org/officeDocument/2006/relationships/tags" Target="../tags/tag32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image" Target="../media/image10.jpeg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image" Target="../media/image9.jpeg"/><Relationship Id="rId2" Type="http://schemas.openxmlformats.org/officeDocument/2006/relationships/tags" Target="../tags/tag335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image" Target="../media/image11.jpeg"/><Relationship Id="rId10" Type="http://schemas.openxmlformats.org/officeDocument/2006/relationships/tags" Target="../tags/tag341.xml"/><Relationship Id="rId1" Type="http://schemas.openxmlformats.org/officeDocument/2006/relationships/tags" Target="../tags/tag33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tags" Target="../tags/tag354.xml"/><Relationship Id="rId7" Type="http://schemas.openxmlformats.org/officeDocument/2006/relationships/tags" Target="../tags/tag353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image" Target="../media/image12.jpeg"/><Relationship Id="rId2" Type="http://schemas.openxmlformats.org/officeDocument/2006/relationships/tags" Target="../tags/tag349.xml"/><Relationship Id="rId11" Type="http://schemas.openxmlformats.org/officeDocument/2006/relationships/slideLayout" Target="../slideLayouts/slideLayout21.xml"/><Relationship Id="rId10" Type="http://schemas.openxmlformats.org/officeDocument/2006/relationships/tags" Target="../tags/tag356.xml"/><Relationship Id="rId1" Type="http://schemas.openxmlformats.org/officeDocument/2006/relationships/tags" Target="../tags/tag34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image" Target="../media/image13.jpeg"/><Relationship Id="rId2" Type="http://schemas.openxmlformats.org/officeDocument/2006/relationships/tags" Target="../tags/tag358.xml"/><Relationship Id="rId14" Type="http://schemas.openxmlformats.org/officeDocument/2006/relationships/slideLayout" Target="../slideLayouts/slideLayout20.xml"/><Relationship Id="rId13" Type="http://schemas.openxmlformats.org/officeDocument/2006/relationships/tags" Target="../tags/tag368.xml"/><Relationship Id="rId12" Type="http://schemas.openxmlformats.org/officeDocument/2006/relationships/tags" Target="../tags/tag36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tags" Target="../tags/tag35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pPr lvl="0"/>
            <a:r>
              <a:rPr lang="en-US" altLang="en-US" smtClean="0">
                <a:latin typeface="汉仪书宋二简" panose="02010600000101010101" charset="-122"/>
                <a:ea typeface="汉仪书宋二简" panose="02010600000101010101" charset="-122"/>
                <a:sym typeface="+mn-ea"/>
              </a:rPr>
              <a:t>2026/01/02</a:t>
            </a:r>
            <a:endParaRPr lang="en-US" altLang="en-US" smtClean="0">
              <a:latin typeface="汉仪书宋二简" panose="02010600000101010101" charset="-122"/>
              <a:ea typeface="汉仪书宋二简" panose="02010600000101010101" charset="-122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ea typeface="汉仪中宋简" panose="02010600000101010101" charset="-122"/>
              </a:rPr>
              <a:t>Office高效办公教程</a:t>
            </a:r>
            <a:endParaRPr lang="zh-CN" altLang="en-US">
              <a:ea typeface="汉仪中宋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>
            <a:normAutofit/>
          </a:bodyPr>
          <a:p>
            <a:pPr lvl="0"/>
            <a:r>
              <a:rPr lang="en-US" altLang="zh-CN" sz="1800">
                <a:latin typeface="汉仪书宋二简" panose="02010600000101010101" charset="-122"/>
                <a:ea typeface="汉仪书宋二简" panose="02010600000101010101" charset="-122"/>
              </a:rPr>
              <a:t>汇报人：WPS</a:t>
            </a:r>
            <a:endParaRPr lang="en-US" altLang="zh-CN" sz="18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公式与函数基础应用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3" name="内容占位符 12" descr="285c0ccf-e789-11f0-9113-b28296787557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6170" t="24653" r="26932" b="52970"/>
          <a:stretch>
            <a:fillRect/>
          </a:stretch>
        </p:blipFill>
        <p:spPr>
          <a:xfrm>
            <a:off x="609600" y="15240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基础公式运算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掌握加减乘除等基础运算，结合单元格引用实现动态计算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常用函数推荐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SUM（求和）、VLOOKUP（查找）、IF（条件判断）是日常工作中使用频率最高的三大函数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实例演示：工资表计算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利用SUM函数计算总工资，IF函数判断绩效等级，快速完成工资表制作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数据可视化：图表制作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6" name="内容占位符 15" descr="28753a5a-e789-11f0-9113-b28296787557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5017" r="25017"/>
          <a:stretch>
            <a:fillRect/>
          </a:stretch>
        </p:blipFill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图表类型匹配场景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柱状图适合对比数据，折线图适合展示趋势，饼图适合呈现占比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图表美化技巧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简化图表元素，突出核心数据，避免过多装饰元素干扰信息传递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实例演示：销售数据图表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将月度销售数据转化为柱状图，清晰对比各月份销售业绩差异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9300">
                <a:latin typeface="汉仪书宋二简" panose="02010600000101010101" charset="-122"/>
                <a:ea typeface="汉仪书宋二简" panose="02010600000101010101" charset="-122"/>
              </a:rPr>
              <a:t>肆</a:t>
            </a:r>
            <a:endParaRPr lang="zh-CN" altLang="en-US" sz="93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PowerPoint演示技巧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幻灯片设计原则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3" name="内容占位符 12" descr="2840ae79-e789-11f0-8f7a-4665a98871d3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1116" r="11116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简洁清晰原则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每页聚焦一个核心观点，文字内容控制在100字以内，避免信息过载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视觉层次设计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通过字体大小、颜色对比区分标题与正文，引导观众视线聚焦重点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实例演示：封面页设计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封面页仅保留标题与副标题，使用简洁背景与醒目字体，提升专业感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演示辅助功能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汉仪书宋二简" panose="02010600000101010101" charset="-122"/>
                <a:ea typeface="汉仪书宋二简" panose="02010600000101010101" charset="-122"/>
              </a:rPr>
              <a:t>幻灯片放映快捷键</a:t>
            </a:r>
            <a:endParaRPr lang="zh-CN" altLang="en-US" sz="22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掌握F5（从头放映）、B（黑屏）等快捷键，灵活控制演示节奏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汉仪书宋二简" panose="02010600000101010101" charset="-122"/>
                <a:ea typeface="汉仪书宋二简" panose="02010600000101010101" charset="-122"/>
              </a:rPr>
              <a:t>备注页的正确使用</a:t>
            </a:r>
            <a:endParaRPr lang="zh-CN" altLang="en-US" sz="22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利用备注页添加演讲提示，避免忘词或偏离主题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实例演示：演示模式切换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演示时通过快捷键切换黑屏模式，引导观众关注演讲者而非屏幕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9300">
                <a:latin typeface="汉仪书宋二简" panose="02010600000101010101" charset="-122"/>
                <a:ea typeface="汉仪书宋二简" panose="02010600000101010101" charset="-122"/>
              </a:rPr>
              <a:t>伍</a:t>
            </a:r>
            <a:endParaRPr lang="zh-CN" altLang="en-US" sz="93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综合应用与高效工具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Office组件协同工作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6" name="内容占位符 15" descr="28443c0d-e789-11f0-9113-b28296787557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2222" t="49832" b="19921"/>
          <a:stretch>
            <a:fillRect/>
          </a:stretch>
        </p:blipFill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汉仪书宋二简" panose="02010600000101010101" charset="-122"/>
                <a:ea typeface="汉仪书宋二简" panose="02010600000101010101" charset="-122"/>
              </a:rPr>
              <a:t>数据共享技巧</a:t>
            </a:r>
            <a:endParaRPr lang="zh-CN" altLang="en-US" sz="22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Excel数据可直接复制到Word或PPT中，支持链接更新，确保数据一致性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汉仪书宋二简" panose="02010600000101010101" charset="-122"/>
                <a:ea typeface="汉仪书宋二简" panose="02010600000101010101" charset="-122"/>
              </a:rPr>
              <a:t>邮件合并功能</a:t>
            </a:r>
            <a:endParaRPr lang="zh-CN" altLang="en-US" sz="22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结合Word与Excel实现批量邮件发送，适用于邀请函、通知等场景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实例演示：报告生成流程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从Excel提取数据，在Word中排版分析内容，最后用PPT制作汇报演示，形成完整工作流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高效工具推荐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pic>
        <p:nvPicPr>
          <p:cNvPr id="24" name="图片占位符 23" descr="288f8644-e789-11f0-9113-b28296787557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9640" r="9640"/>
          <a:stretch>
            <a:fillRect/>
          </a:stretch>
        </p:blipFill>
        <p:spPr>
          <a:xfrm>
            <a:off x="914400" y="1828800"/>
            <a:ext cx="2844800" cy="2641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1700">
                <a:latin typeface="汉仪书宋二简" panose="02010600000101010101" charset="-122"/>
                <a:ea typeface="汉仪书宋二简" panose="02010600000101010101" charset="-122"/>
              </a:rPr>
              <a:t>快速访问工具栏定制</a:t>
            </a:r>
            <a:endParaRPr lang="zh-CN" altLang="en-US" sz="17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汉仪书宋二简" panose="02010600000101010101" charset="-122"/>
                <a:ea typeface="汉仪书宋二简" panose="02010600000101010101" charset="-122"/>
              </a:rPr>
              <a:t>将常用功能添加到快速访问工具栏，减少操作步骤</a:t>
            </a:r>
            <a:endParaRPr lang="zh-CN" altLang="en-US" sz="14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pic>
        <p:nvPicPr>
          <p:cNvPr id="25" name="图片占位符 24" descr="288f8895-e789-11f0-9113-b28296787557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9375" r="41913" b="3365"/>
          <a:stretch>
            <a:fillRect/>
          </a:stretch>
        </p:blipFill>
        <p:spPr>
          <a:xfrm>
            <a:off x="4673600" y="1828800"/>
            <a:ext cx="2844800" cy="26416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 sz="1700">
                <a:latin typeface="汉仪书宋二简" panose="02010600000101010101" charset="-122"/>
                <a:ea typeface="汉仪书宋二简" panose="02010600000101010101" charset="-122"/>
              </a:rPr>
              <a:t>格式刷的高级用法</a:t>
            </a:r>
            <a:endParaRPr lang="zh-CN" altLang="en-US" sz="17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汉仪书宋二简" panose="02010600000101010101" charset="-122"/>
                <a:ea typeface="汉仪书宋二简" panose="02010600000101010101" charset="-122"/>
              </a:rPr>
              <a:t>双击格式刷可连续应用格式，提高格式统一效率</a:t>
            </a:r>
            <a:endParaRPr lang="zh-CN" altLang="en-US" sz="14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pic>
        <p:nvPicPr>
          <p:cNvPr id="26" name="图片占位符 25" descr="288f865d-e789-11f0-9113-b28296787557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5288" r="32066" b="240"/>
          <a:stretch>
            <a:fillRect/>
          </a:stretch>
        </p:blipFill>
        <p:spPr>
          <a:xfrm>
            <a:off x="8432800" y="1828800"/>
            <a:ext cx="2844800" cy="26416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实例演示：格式刷批量应用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利用格式刷快速将标题格式应用到所有章节标题，节省重复设置时间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9300">
                <a:latin typeface="汉仪书宋二简" panose="02010600000101010101" charset="-122"/>
                <a:ea typeface="汉仪书宋二简" panose="02010600000101010101" charset="-122"/>
              </a:rPr>
              <a:t>陆</a:t>
            </a:r>
            <a:endParaRPr lang="zh-CN" altLang="en-US" sz="93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学习路径与总结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学习路径规划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4" name="内容占位符 13" descr="28614cad-e789-11f0-aade-f2fbc4f49364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4973"/>
          <a:stretch>
            <a:fillRect/>
          </a:stretch>
        </p:blipFill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入门阶段目标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掌握三大组件的基础操作，能够完成日常办公任务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进阶阶段重点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学习函数、宏等高级功能，实现复杂数据处理与自动化操作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实例演示：学习计划表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制定每周学习计划，逐步掌握不同功能模块，确保学习效果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CONTENTS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目录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01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装饰  3"/>
          <p:cNvSpPr>
            <a:spLocks noGrp="1"/>
          </p:cNvSpPr>
          <p:nvPr>
            <p:ph type="body" idx="1639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Office入门与核心价值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02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40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Word高效排版技巧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03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40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Excel数据处理技巧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04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402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PowerPoint演示技巧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05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装饰  5"/>
          <p:cNvSpPr>
            <a:spLocks noGrp="1"/>
          </p:cNvSpPr>
          <p:nvPr>
            <p:ph type="body" idx="16403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综合应用与高效工具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8"/>
            <p:custDataLst>
              <p:tags r:id="rId18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06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装饰  8"/>
          <p:cNvSpPr>
            <a:spLocks noGrp="1"/>
          </p:cNvSpPr>
          <p:nvPr>
            <p:ph type="body" idx="16404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/>
            <p:custDataLst>
              <p:tags r:id="rId2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学习路径与总结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课程总结与资源推荐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核心技巧回顾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样式模板、函数应用、简洁设计是本次课程的三大核心技巧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装饰  4"/>
          <p:cNvSpPr>
            <a:spLocks noGrp="1"/>
          </p:cNvSpPr>
          <p:nvPr>
            <p:ph type="body" idx="16393"/>
            <p:custDataLst>
              <p:tags r:id="rId5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学习资源推荐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推荐Office官方帮助中心、在线教程平台等资源，支持自主学习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装饰  7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互动提问环节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欢迎提出具体问题，针对个性化需求提供解决方案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THE END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 sz="6300">
                <a:latin typeface="汉仪中宋简" panose="02010600000101010101" charset="-122"/>
                <a:ea typeface="汉仪中宋简" panose="02010600000101010101" charset="-122"/>
              </a:rPr>
              <a:t>谢谢</a:t>
            </a:r>
            <a:endParaRPr lang="zh-CN" altLang="en-US" sz="6300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9300">
                <a:latin typeface="汉仪书宋二简" panose="02010600000101010101" charset="-122"/>
                <a:ea typeface="汉仪书宋二简" panose="02010600000101010101" charset="-122"/>
              </a:rPr>
              <a:t>壹</a:t>
            </a:r>
            <a:endParaRPr lang="zh-CN" altLang="en-US" sz="93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Office入门与核心价值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为什么要学Office？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pic>
        <p:nvPicPr>
          <p:cNvPr id="24" name="图片占位符 23" descr="285d71b7-e789-11f0-9113-b28296787557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20402" b="30750"/>
          <a:stretch>
            <a:fillRect/>
          </a:stretch>
        </p:blipFill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职场必备技能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Office是全球超10亿职场人使用的办公工具，熟练掌握可提升30%以上工作效率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pic>
        <p:nvPicPr>
          <p:cNvPr id="25" name="图片占位符 24" descr="285d7156-e789-11f0-9113-b28296787557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6500" b="6500"/>
          <a:stretch>
            <a:fillRect/>
          </a:stretch>
        </p:blipFill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多场景应用覆盖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涵盖文档编辑、数据处理、演示汇报等核心办公场景，满足日常工作全需求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pic>
        <p:nvPicPr>
          <p:cNvPr id="26" name="图片占位符 25" descr="default_1_img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1509" r="1509"/>
          <a:stretch>
            <a:fillRect/>
          </a:stretch>
        </p:blipFill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职业竞争力提升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80%以上岗位招聘要求掌握Office，是职场新人快速融入团队的敲门砖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Office三大核心组件简介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21" name="图片占位符 20" descr="2877e403-e789-11f0-8f7a-4665a98871d3"/>
          <p:cNvPicPr>
            <a:picLocks noChangeAspect="1"/>
          </p:cNvPicPr>
          <p:nvPr>
            <p:ph type="pic" idx="16392"/>
            <p:custDataLst>
              <p:tags r:id="rId2"/>
            </p:custDataLst>
          </p:nvPr>
        </p:nvPicPr>
        <p:blipFill>
          <a:blip r:embed="rId3"/>
          <a:srcRect l="21726" b="21726"/>
          <a:stretch>
            <a:fillRect/>
          </a:stretch>
        </p:blipFill>
        <p:spPr>
          <a:xfrm>
            <a:off x="11684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 sz="1900">
                <a:latin typeface="汉仪书宋二简" panose="02010600000101010101" charset="-122"/>
                <a:ea typeface="汉仪书宋二简" panose="02010600000101010101" charset="-122"/>
              </a:rPr>
              <a:t>Word：文档处理专家</a:t>
            </a:r>
            <a:endParaRPr lang="zh-CN" altLang="en-US" sz="19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专注文字编辑与排版，适用于报告、合同、论文等各类文本类工作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pic>
        <p:nvPicPr>
          <p:cNvPr id="22" name="图片占位符 21" descr="2877e34c-e789-11f0-8f7a-4665a98871d3"/>
          <p:cNvPicPr>
            <a:picLocks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 l="16667" r="16667"/>
          <a:stretch>
            <a:fillRect/>
          </a:stretch>
        </p:blipFill>
        <p:spPr>
          <a:xfrm>
            <a:off x="50292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 sz="1900">
                <a:latin typeface="汉仪书宋二简" panose="02010600000101010101" charset="-122"/>
                <a:ea typeface="汉仪书宋二简" panose="02010600000101010101" charset="-122"/>
              </a:rPr>
              <a:t>Excel：数据处理利器</a:t>
            </a:r>
            <a:endParaRPr lang="zh-CN" altLang="en-US" sz="19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擅长数据计算、分析与可视化，是财务、运营、市场等岗位的必备工具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pic>
        <p:nvPicPr>
          <p:cNvPr id="23" name="图片占位符 22" descr="2877e3fa-e789-11f0-8f7a-4665a98871d3"/>
          <p:cNvPicPr>
            <a:picLocks noChangeAspect="1"/>
          </p:cNvPicPr>
          <p:nvPr>
            <p:ph type="pic" idx="16394"/>
            <p:custDataLst>
              <p:tags r:id="rId10"/>
            </p:custDataLst>
          </p:nvPr>
        </p:nvPicPr>
        <p:blipFill>
          <a:blip r:embed="rId11"/>
          <a:srcRect l="41270" t="12202" r="198"/>
          <a:stretch>
            <a:fillRect/>
          </a:stretch>
        </p:blipFill>
        <p:spPr>
          <a:xfrm>
            <a:off x="8890000" y="19050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PowerPoint：演示汇报助手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用于制作演示文稿，通过图文结合传递观点，提升汇报说服力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9300">
                <a:latin typeface="汉仪书宋二简" panose="02010600000101010101" charset="-122"/>
                <a:ea typeface="汉仪书宋二简" panose="02010600000101010101" charset="-122"/>
              </a:rPr>
              <a:t>贰</a:t>
            </a:r>
            <a:endParaRPr lang="zh-CN" altLang="en-US" sz="93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Word高效排版技巧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快速排版：样式与模板应用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3" name="内容占位符 12" descr="2835f534-e789-11f0-aade-f2fbc4f49364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1590" t="36686" r="7854" b="30868"/>
          <a:stretch>
            <a:fillRect/>
          </a:stretch>
        </p:blipFill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汉仪书宋二简" panose="02010600000101010101" charset="-122"/>
                <a:ea typeface="汉仪书宋二简" panose="02010600000101010101" charset="-122"/>
              </a:rPr>
              <a:t>样式的核心作用</a:t>
            </a:r>
            <a:endParaRPr lang="zh-CN" altLang="en-US" sz="22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统一文档格式，修改样式即可批量更新全文格式，节省80%格式调整时间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汉仪书宋二简" panose="02010600000101010101" charset="-122"/>
                <a:ea typeface="汉仪书宋二简" panose="02010600000101010101" charset="-122"/>
              </a:rPr>
              <a:t>模板的高效复用</a:t>
            </a:r>
            <a:endParaRPr lang="zh-CN" altLang="en-US" sz="22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利用内置模板或自定义模板快速创建规范文档，避免重复设置基础格式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实例演示：简历模板应用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选择简历模板后，仅需替换内容即可生成专业简历，操作简单高效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长文档处理：导航与引用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6" name="内容占位符 15" descr="2847acb0-e789-11f0-aade-f2fbc4f49364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8826" t="34285" r="5063" b="28640"/>
          <a:stretch>
            <a:fillRect/>
          </a:stretch>
        </p:blipFill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导航窗格快速定位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通过标题层级快速跳转文档任意位置，长文档编辑效率提升50%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自动生成目录与索引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基于标题样式自动生成目录，支持一键更新，避免手动调整目录序号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交叉引用的正确使用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引用文档内的图表、公式等内容，修改引用对象时可自动更新编号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9300">
                <a:latin typeface="汉仪书宋二简" panose="02010600000101010101" charset="-122"/>
                <a:ea typeface="汉仪书宋二简" panose="02010600000101010101" charset="-122"/>
              </a:rPr>
              <a:t>叁</a:t>
            </a:r>
            <a:endParaRPr lang="zh-CN" altLang="en-US" sz="93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Excel数据处理技巧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dd4acb9bdabe9041f35e12c1b8b5d3f36152fe"/>
  <p:tag name="KSO_WM_NEWLAYOUT_GROUP_ID" val="layout_10004"/>
  <p:tag name="KSO_WM_NEWLAYOUT_ID" val="slide_21796765dccdbba9"/>
</p:tagLst>
</file>

<file path=ppt/tags/tag1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d619a53da0a236366f856fb67305884f9b24eda"/>
  <p:tag name="KSO_WM_NEWLAYOUT_GROUP_ID" val="layout_10013"/>
  <p:tag name="KSO_WM_NEWLAYOUT_ID" val="slide_ae0306d391427932"/>
</p:tagLst>
</file>

<file path=ppt/tags/tag1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5cc8d25b0e2ca1cb88a15c44c0231b23daf1ea"/>
  <p:tag name="KSO_WM_NEWLAYOUT_GROUP_ID" val="layout_42"/>
  <p:tag name="KSO_WM_NEWLAYOUT_ID" val="slide_d7c0be60fa345d37"/>
</p:tagLst>
</file>

<file path=ppt/tags/tag1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91e706604d97fffe51276c1023c7f77dfbe7bc3"/>
  <p:tag name="KSO_WM_NEWLAYOUT_GROUP_ID" val="layout_51"/>
  <p:tag name="KSO_WM_NEWLAYOUT_ID" val="slide_a37dda83b8ee5498"/>
</p:tagLst>
</file>

<file path=ppt/tags/tag1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2f42665563bd859e04b59e3f110034810635a46"/>
  <p:tag name="KSO_WM_NEWLAYOUT_GROUP_ID" val="layout_34"/>
  <p:tag name="KSO_WM_NEWLAYOUT_ID" val="slide_a31d5fa52b571dd3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c361560e0613954cecc84fdb88197974afae1d5"/>
  <p:tag name="KSO_WM_NEWLAYOUT_GROUP_ID" val="layout_2"/>
  <p:tag name="KSO_WM_NEWLAYOUT_ID" val="slide_d665d6f003d2fe82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2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163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167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7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4af0d836dadb8d6383eed6ba010a016d53399692"/>
  <p:tag name="KSO_WM_NEWLAYOUT_GROUP_ID" val="layout_1-5"/>
  <p:tag name="KSO_WM_NEWLAYOUT_ID" val="slide_ba60fb0293b23fd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7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8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8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8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19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194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199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201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</p:tagLst>
</file>

<file path=ppt/tags/tag208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</p:tagLst>
</file>

<file path=ppt/tags/tag212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21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f167492968d9b5875472ca96e1019c165ce281b"/>
  <p:tag name="KSO_WM_NEWLAYOUT_GROUP_ID" val="layout_61"/>
  <p:tag name="KSO_WM_NEWLAYOUT_ID" val="slide_9dfe927c7268f666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25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258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25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3.0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265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b89e23a12d2c7912b70e4fdc8f0def5464a097da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271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272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273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274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275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276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277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278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279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0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281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282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283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4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4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0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4"/>
  <p:tag name="KSO_WM_TEMPLATE_MASTER_TYPE" val="0"/>
  <p:tag name="KSO_WM_TEMPLATE_COLOR_TYPE" val="0"/>
  <p:tag name="KSO_WM_BEAUTIFY_FLAG" val="#wm#"/>
</p:tagLst>
</file>

<file path=ppt/tags/tag29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186ef02b65acb399"/>
  <p:tag name="KSO_WM_AITEMPLATE_STYLE_ID" val="69796643740"/>
</p:tagLst>
</file>

<file path=ppt/tags/tag292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4"/>
  <p:tag name="KSO_WM_UNIT_LAYERLEVEL" val="1"/>
  <p:tag name="KSO_WM_UNIT_ID" val="custom40494634_1*f*1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9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4"/>
  <p:tag name="KSO_WM_UNIT_LAYERLEVEL" val="1"/>
  <p:tag name="KSO_WM_UNIT_ID" val="custom40494634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94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4"/>
  <p:tag name="KSO_WM_UNIT_LAYERLEVEL" val="1"/>
  <p:tag name="KSO_WM_UNIT_ID" val="custom40494634_1*f*2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95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4"/>
  <p:tag name="KSO_WM_SLIDE_ID" val="custom40494634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2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9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4af0d836dadb8d6383eed6ba010a016d53399692"/>
  <p:tag name="KSO_WM_NEWLAYOUT_GROUP_ID" val="layout_1-5"/>
  <p:tag name="KSO_WM_NEWLAYOUT_ID" val="slide_ba60fb0293b23fd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9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0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0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0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31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  <p:tag name="KSO_WM_UNIT_PRESET_TEXT" val="06"/>
  <p:tag name="KSO_WM_SLIDE_FIGMA_DIAGRAM" val="1"/>
</p:tagLst>
</file>

<file path=ppt/tags/tag31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  <p:tag name="KSO_WM_UNIT_PRESET_TEXT" val=" "/>
  <p:tag name="KSO_WM_SLIDE_FIGMA_DIAGRAM" val="1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  <p:tag name="KSO_WM_SLIDE_FIGMA_DIAGRAM" val="1"/>
</p:tagLst>
</file>

<file path=ppt/tags/tag316.xml><?xml version="1.0" encoding="utf-8"?>
<p:tagLst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43740"/>
  <p:tag name="KSO_WM_TEMPLATE_SLIDE_ID" val="slide_ba60fb0293b23fda"/>
</p:tagLst>
</file>

<file path=ppt/tags/tag317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壹"/>
  <p:tag name="KSO_WM_FIGMA_FLAG" val="#fgm#"/>
  <p:tag name="KSO_WM_TEMPLATE_CATEGORY" val="custom"/>
  <p:tag name="KSO_WM_TEMPLATE_INDEX" val="40494634"/>
  <p:tag name="KSO_WM_UNIT_LAYERLEVEL" val="1"/>
  <p:tag name="KSO_WM_UNIT_ID" val="custom40494634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1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4"/>
  <p:tag name="KSO_WM_UNIT_LAYERLEVEL" val="1"/>
  <p:tag name="KSO_WM_UNIT_ID" val="custom40494634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1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4"/>
  <p:tag name="KSO_WM_SLIDE_ID" val="custom4049463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c361560e0613954cecc84fdb88197974afae1d5"/>
  <p:tag name="KSO_WM_NEWLAYOUT_GROUP_ID" val="layout_2"/>
  <p:tag name="KSO_WM_NEWLAYOUT_ID" val="slide_d665d6f003d2fe82"/>
  <p:tag name="KSO_WM_UNIT_PRESET_TEXT" val="单击此处添加标题"/>
</p:tagLst>
</file>

<file path=ppt/tags/tag32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697983632&quot;,&quot;product_name&quot;:&quot;365wps-copilotchat-web&quot;,&quot;intention_code&quot;:&quot;365wps_cc_create_ppt&quot;}*gallery_gallery_3.0.4_prod*e483eada428e4f92aa1b01d262941f99-slide-3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483517658&quot;,&quot;product_name&quot;:&quot;365wps-copilotchat-web&quot;,&quot;intention_code&quot;:&quot;365wps_cc_create_ppt&quot;}*gallery_gallery_3.0.4_prod*e483eada428e4f92aa1b01d262941f99-slide-3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2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ai_type&quot;:&quot;&quot;,&quot;id&quot;:&quot;&quot;}*_ai_*0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3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d665d6f003d2fe82"/>
</p:tagLst>
</file>

<file path=ppt/tags/tag3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2f42665563bd859e04b59e3f110034810635a46"/>
  <p:tag name="KSO_WM_NEWLAYOUT_GROUP_ID" val="layout_34"/>
  <p:tag name="KSO_WM_NEWLAYOUT_ID" val="slide_a31d5fa52b571dd3"/>
  <p:tag name="KSO_WM_UNIT_PRESET_TEXT" val="单击此处添加标题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267476727&quot;,&quot;product_name&quot;:&quot;365wps-copilotchat-web&quot;,&quot;intention_code&quot;:&quot;365wps_cc_create_ppt&quot;}*gallery_gallery_3.0.4_prod*e483eada428e4f92aa1b01d262941f99-slide-4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188897835&quot;,&quot;product_name&quot;:&quot;365wps-copilotchat-web&quot;,&quot;intention_code&quot;:&quot;365wps_cc_create_ppt&quot;}*gallery_gallery_3.0.4_prod*e483eada428e4f92aa1b01d262941f99-slide-4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124566497&quot;,&quot;product_name&quot;:&quot;365wps-copilotchat-web&quot;,&quot;intention_code&quot;:&quot;365wps_cc_create_ppt&quot;}*gallery_gallery_3.0.4_prod*e483eada428e4f92aa1b01d262941f99-slide-4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4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a31d5fa52b571dd3"/>
</p:tagLst>
</file>

<file path=ppt/tags/tag345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壹"/>
  <p:tag name="KSO_WM_FIGMA_FLAG" val="#fgm#"/>
  <p:tag name="KSO_WM_TEMPLATE_CATEGORY" val="custom"/>
  <p:tag name="KSO_WM_TEMPLATE_INDEX" val="40494634"/>
  <p:tag name="KSO_WM_UNIT_LAYERLEVEL" val="1"/>
  <p:tag name="KSO_WM_UNIT_ID" val="custom40494634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4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4"/>
  <p:tag name="KSO_WM_UNIT_LAYERLEVEL" val="1"/>
  <p:tag name="KSO_WM_UNIT_ID" val="custom40494634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4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4"/>
  <p:tag name="KSO_WM_SLIDE_ID" val="custom4049463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91e706604d97fffe51276c1023c7f77dfbe7bc3"/>
  <p:tag name="KSO_WM_NEWLAYOUT_GROUP_ID" val="layout_51"/>
  <p:tag name="KSO_WM_NEWLAYOUT_ID" val="slide_a37dda83b8ee5498"/>
  <p:tag name="KSO_WM_UNIT_PRESET_TEXT" val="单击此处添加标题"/>
</p:tagLst>
</file>

<file path=ppt/tags/tag3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168227783&quot;,&quot;product_name&quot;:&quot;365wps-copilotchat-web&quot;,&quot;intention_code&quot;:&quot;365wps_cc_create_ppt&quot;}*gallery_gallery_3.0.4_prod*e483eada428e4f92aa1b01d262941f99-slide-6"/>
</p:tagLst>
</file>

<file path=ppt/tags/tag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a5fdfd4037bb348cc722fa5288f6fa143f275b"/>
  <p:tag name="KSO_WM_NEWLAYOUT_GROUP_ID" val="layout_48"/>
  <p:tag name="KSO_WM_NEWLAYOUT_ID" val="slide_e1145c7bf922d5af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5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a37dda83b8ee5498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5cc8d25b0e2ca1cb88a15c44c0231b23daf1ea"/>
  <p:tag name="KSO_WM_NEWLAYOUT_GROUP_ID" val="layout_42"/>
  <p:tag name="KSO_WM_NEWLAYOUT_ID" val="slide_d7c0be60fa345d37"/>
  <p:tag name="KSO_WM_UNIT_PRESET_TEXT" val="单击此处添加标题"/>
</p:tagLst>
</file>

<file path=ppt/tags/tag3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168227783&quot;,&quot;product_name&quot;:&quot;365wps-copilotchat-web&quot;,&quot;intention_code&quot;:&quot;365wps_cc_create_ppt&quot;}*gallery_gallery_3.0.4_prod*e483eada428e4f92aa1b01d262941f99-slide-7"/>
</p:tagLst>
</file>

<file path=ppt/tags/tag35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d7c0be60fa345d37"/>
</p:tagLst>
</file>

<file path=ppt/tags/tag369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壹"/>
  <p:tag name="KSO_WM_FIGMA_FLAG" val="#fgm#"/>
  <p:tag name="KSO_WM_TEMPLATE_CATEGORY" val="custom"/>
  <p:tag name="KSO_WM_TEMPLATE_INDEX" val="40494634"/>
  <p:tag name="KSO_WM_UNIT_LAYERLEVEL" val="1"/>
  <p:tag name="KSO_WM_UNIT_ID" val="custom40494634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7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4"/>
  <p:tag name="KSO_WM_UNIT_LAYERLEVEL" val="1"/>
  <p:tag name="KSO_WM_UNIT_ID" val="custom40494634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71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4"/>
  <p:tag name="KSO_WM_SLIDE_ID" val="custom4049463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d619a53da0a236366f856fb67305884f9b24eda"/>
  <p:tag name="KSO_WM_NEWLAYOUT_GROUP_ID" val="layout_10013"/>
  <p:tag name="KSO_WM_NEWLAYOUT_ID" val="slide_ae0306d391427932"/>
  <p:tag name="KSO_WM_UNIT_PRESET_TEXT" val="单击此处添加标题"/>
</p:tagLst>
</file>

<file path=ppt/tags/tag3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51928827&quot;,&quot;product_name&quot;:&quot;365wps-copilotchat-web&quot;,&quot;intention_code&quot;:&quot;365wps_cc_create_ppt&quot;}*gallery_gallery_3.0.4_prod*e483eada428e4f92aa1b01d262941f99-slide-9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8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ae0306d391427932"/>
</p:tagLst>
</file>

<file path=ppt/tags/tag3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2df984013cb8d09df14b4b3073071fd829dac9e"/>
  <p:tag name="KSO_WM_NEWLAYOUT_GROUP_ID" val="layout_30"/>
  <p:tag name="KSO_WM_NEWLAYOUT_ID" val="slide_12c4e45e347f26ce"/>
  <p:tag name="KSO_WM_UNIT_PRESET_TEXT" val="单击此处添加标题"/>
</p:tagLst>
</file>

<file path=ppt/tags/tag3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51777842&quot;,&quot;product_name&quot;:&quot;365wps-copilotchat-web&quot;,&quot;intention_code&quot;:&quot;365wps_cc_create_ppt&quot;}*gallery_gallery_3.0.4_prod*e483eada428e4f92aa1b01d262941f99-slide-10"/>
</p:tagLst>
</file>

<file path=ppt/tags/tag38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9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12c4e45e347f26ce"/>
</p:tagLst>
</file>

<file path=ppt/tags/tag393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壹"/>
  <p:tag name="KSO_WM_FIGMA_FLAG" val="#fgm#"/>
  <p:tag name="KSO_WM_TEMPLATE_CATEGORY" val="custom"/>
  <p:tag name="KSO_WM_TEMPLATE_INDEX" val="40494634"/>
  <p:tag name="KSO_WM_UNIT_LAYERLEVEL" val="1"/>
  <p:tag name="KSO_WM_UNIT_ID" val="custom40494634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9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4"/>
  <p:tag name="KSO_WM_UNIT_LAYERLEVEL" val="1"/>
  <p:tag name="KSO_WM_UNIT_ID" val="custom40494634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9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4"/>
  <p:tag name="KSO_WM_SLIDE_ID" val="custom4049463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8a50e8f23612bc4d52b6ebe0670410aa50955c"/>
  <p:tag name="KSO_WM_NEWLAYOUT_GROUP_ID" val="layout_10012"/>
  <p:tag name="KSO_WM_NEWLAYOUT_ID" val="slide_1b601487e8903dfa"/>
  <p:tag name="KSO_WM_UNIT_PRESET_TEXT" val="单击此处添加标题"/>
</p:tagLst>
</file>

<file path=ppt/tags/tag3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56253990&quot;,&quot;product_name&quot;:&quot;365wps-copilotchat-web&quot;,&quot;intention_code&quot;:&quot;365wps_cc_create_ppt&quot;}*gallery_gallery_3.0.4_prod*e483eada428e4f92aa1b01d262941f99-slide-12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0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1b601487e8903dfa"/>
</p:tagLst>
</file>

<file path=ppt/tags/tag4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a5baee7dde9b29b3f6b41c604da478ae04c721"/>
  <p:tag name="KSO_WM_NEWLAYOUT_GROUP_ID" val="layout_10007"/>
  <p:tag name="KSO_WM_NEWLAYOUT_ID" val="slide_4be6a3c4459a92c6"/>
  <p:tag name="KSO_WM_UNIT_PRESET_TEXT" val="单击此处添加标题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4be6a3c4459a92c6"/>
</p:tagLst>
</file>

<file path=ppt/tags/tag413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壹"/>
  <p:tag name="KSO_WM_FIGMA_FLAG" val="#fgm#"/>
  <p:tag name="KSO_WM_TEMPLATE_CATEGORY" val="custom"/>
  <p:tag name="KSO_WM_TEMPLATE_INDEX" val="40494634"/>
  <p:tag name="KSO_WM_UNIT_LAYERLEVEL" val="1"/>
  <p:tag name="KSO_WM_UNIT_ID" val="custom40494634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41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4"/>
  <p:tag name="KSO_WM_UNIT_LAYERLEVEL" val="1"/>
  <p:tag name="KSO_WM_UNIT_ID" val="custom40494634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41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4"/>
  <p:tag name="KSO_WM_SLIDE_ID" val="custom4049463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3f47bfb04b4d8fd4acd429d10b11f99315c1a71"/>
  <p:tag name="KSO_WM_NEWLAYOUT_GROUP_ID" val="layout_59"/>
  <p:tag name="KSO_WM_NEWLAYOUT_ID" val="slide_31dbeeed601a3e99"/>
  <p:tag name="KSO_WM_UNIT_PRESET_TEXT" val="单击此处添加标题"/>
</p:tagLst>
</file>

<file path=ppt/tags/tag4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399118223&quot;,&quot;product_name&quot;:&quot;365wps-copilotchat-web&quot;,&quot;intention_code&quot;:&quot;365wps_cc_create_ppt&quot;}*gallery_gallery_3.0.4_prod*e483eada428e4f92aa1b01d262941f99-slide-15"/>
</p:tagLst>
</file>

<file path=ppt/tags/tag4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31dbeeed601a3e99"/>
</p:tagLst>
</file>

<file path=ppt/tags/tag4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a5fdfd4037bb348cc722fa5288f6fa143f275b"/>
  <p:tag name="KSO_WM_NEWLAYOUT_GROUP_ID" val="layout_48"/>
  <p:tag name="KSO_WM_NEWLAYOUT_ID" val="slide_e1145c7bf922d5af"/>
  <p:tag name="KSO_WM_UNIT_PRESET_TEXT" val="单击此处添加标题"/>
</p:tagLst>
</file>

<file path=ppt/tags/tag4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465754929&quot;,&quot;product_name&quot;:&quot;365wps-copilotchat-web&quot;,&quot;intention_code&quot;:&quot;365wps_cc_create_ppt&quot;}*gallery_gallery_3.0.4_prod*e483eada428e4f92aa1b01d262941f99-slide-16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484526506&quot;,&quot;product_name&quot;:&quot;365wps-copilotchat-web&quot;,&quot;intention_code&quot;:&quot;365wps_cc_create_ppt&quot;}*gallery_gallery_3.0.4_prod*e483eada428e4f92aa1b01d262941f99-slide-16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1410331266&quot;,&quot;product_name&quot;:&quot;365wps-copilotchat-web&quot;,&quot;intention_code&quot;:&quot;365wps_cc_create_ppt&quot;}*gallery_gallery_3.0.4_prod*e483eada428e4f92aa1b01d262941f99-slide-16"/>
</p:tagLst>
</file>

<file path=ppt/tags/tag4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e1145c7bf922d5af"/>
</p:tagLst>
</file>

<file path=ppt/tags/tag44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壹"/>
  <p:tag name="KSO_WM_FIGMA_FLAG" val="#fgm#"/>
  <p:tag name="KSO_WM_TEMPLATE_CATEGORY" val="custom"/>
  <p:tag name="KSO_WM_TEMPLATE_INDEX" val="40494634"/>
  <p:tag name="KSO_WM_UNIT_LAYERLEVEL" val="1"/>
  <p:tag name="KSO_WM_UNIT_ID" val="custom40494634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44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4"/>
  <p:tag name="KSO_WM_UNIT_LAYERLEVEL" val="1"/>
  <p:tag name="KSO_WM_UNIT_ID" val="custom40494634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444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4"/>
  <p:tag name="KSO_WM_SLIDE_ID" val="custom4049463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f167492968d9b5875472ca96e1019c165ce281b"/>
  <p:tag name="KSO_WM_NEWLAYOUT_GROUP_ID" val="layout_61"/>
  <p:tag name="KSO_WM_NEWLAYOUT_ID" val="slide_9dfe927c7268f666"/>
  <p:tag name="KSO_WM_UNIT_PRESET_TEXT" val="单击此处添加标题"/>
</p:tagLst>
</file>

<file path=ppt/tags/tag4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049422596&quot;,&quot;product_name&quot;:&quot;365wps-copilotchat-web&quot;,&quot;intention_code&quot;:&quot;365wps_cc_create_ppt&quot;}*gallery_gallery_3.0.4_prod*e483eada428e4f92aa1b01d262941f99-slide-18"/>
</p:tagLst>
</file>

<file path=ppt/tags/tag447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5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9dfe927c7268f666"/>
</p:tagLst>
</file>

<file path=ppt/tags/tag4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6dd4acb9bdabe9041f35e12c1b8b5d3f36152fe"/>
  <p:tag name="KSO_WM_NEWLAYOUT_GROUP_ID" val="layout_10004"/>
  <p:tag name="KSO_WM_NEWLAYOUT_ID" val="slide_21796765dccdbba9"/>
  <p:tag name="KSO_WM_UNIT_PRESET_TEXT" val="单击此处添加标题"/>
</p:tagLst>
</file>

<file path=ppt/tags/tag45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740"/>
  <p:tag name="KSO_WM_TEMPLATE_SLIDE_ID" val="slide_21796765dccdbba9"/>
</p:tagLst>
</file>

<file path=ppt/tags/tag46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34"/>
  <p:tag name="KSO_WM_UNIT_LAYERLEVEL" val="1"/>
  <p:tag name="KSO_WM_UNIT_ID" val="custom40494634_5*b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THE END"/>
</p:tagLst>
</file>

<file path=ppt/tags/tag46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4"/>
  <p:tag name="KSO_WM_UNIT_LAYERLEVEL" val="1"/>
  <p:tag name="KSO_WM_UNIT_ID" val="custom40494634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468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34"/>
  <p:tag name="KSO_WM_SLIDE_ID" val="custom40494634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3f47bfb04b4d8fd4acd429d10b11f99315c1a71"/>
  <p:tag name="KSO_WM_NEWLAYOUT_GROUP_ID" val="layout_59"/>
  <p:tag name="KSO_WM_NEWLAYOUT_ID" val="slide_31dbeeed601a3e99"/>
</p:tagLst>
</file>

<file path=ppt/tags/tag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a5baee7dde9b29b3f6b41c604da478ae04c721"/>
  <p:tag name="KSO_WM_NEWLAYOUT_GROUP_ID" val="layout_10007"/>
  <p:tag name="KSO_WM_NEWLAYOUT_ID" val="slide_4be6a3c4459a92c6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8a50e8f23612bc4d52b6ebe0670410aa50955c"/>
  <p:tag name="KSO_WM_NEWLAYOUT_GROUP_ID" val="layout_10012"/>
  <p:tag name="KSO_WM_NEWLAYOUT_ID" val="slide_1b601487e8903dfa"/>
</p:tagLst>
</file>

<file path=ppt/tags/tag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2df984013cb8d09df14b4b3073071fd829dac9e"/>
  <p:tag name="KSO_WM_NEWLAYOUT_GROUP_ID" val="layout_30"/>
  <p:tag name="KSO_WM_NEWLAYOUT_ID" val="slide_12c4e45e347f26ce"/>
</p:tagLst>
</file>

<file path=ppt/tags/tag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蓝金色中国风主题">
  <a:themeElements>
    <a:clrScheme name="自定义 59">
      <a:dk1>
        <a:srgbClr val="000000"/>
      </a:dk1>
      <a:lt1>
        <a:srgbClr val="FFFFFF"/>
      </a:lt1>
      <a:dk2>
        <a:srgbClr val="242942"/>
      </a:dk2>
      <a:lt2>
        <a:srgbClr val="E6EBF5"/>
      </a:lt2>
      <a:accent1>
        <a:srgbClr val="4F5FA6"/>
      </a:accent1>
      <a:accent2>
        <a:srgbClr val="FFE1C0"/>
      </a:accent2>
      <a:accent3>
        <a:srgbClr val="424D80"/>
      </a:accent3>
      <a:accent4>
        <a:srgbClr val="FFD3A3"/>
      </a:accent4>
      <a:accent5>
        <a:srgbClr val="333B5B"/>
      </a:accent5>
      <a:accent6>
        <a:srgbClr val="FFC07C"/>
      </a:accent6>
      <a:hlink>
        <a:srgbClr val="EE9430"/>
      </a:hlink>
      <a:folHlink>
        <a:srgbClr val="D3BEAA"/>
      </a:folHlink>
    </a:clrScheme>
    <a:fontScheme name="自定义 20">
      <a:majorFont>
        <a:latin typeface="汉仪中宋简"/>
        <a:ea typeface="汉仪中宋简"/>
        <a:cs typeface=""/>
      </a:majorFont>
      <a:minorFont>
        <a:latin typeface="汉仪书宋二简"/>
        <a:ea typeface="汉仪书宋二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1702</Words>
  <Application>WPS Office WWO_wpscloud_20251224173010-b51a25e58c</Application>
  <PresentationFormat>宽屏</PresentationFormat>
  <Paragraphs>280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汉仪旗黑KW 55S</vt:lpstr>
      <vt:lpstr>汉仪书宋二KW</vt:lpstr>
      <vt:lpstr>Kingsoft Confetti</vt:lpstr>
      <vt:lpstr>汉仪中宋简</vt:lpstr>
      <vt:lpstr>汉仪书宋二简</vt:lpstr>
      <vt:lpstr>Wingdings</vt:lpstr>
      <vt:lpstr>华文细黑</vt:lpstr>
      <vt:lpstr>Office 主题</vt:lpstr>
      <vt:lpstr>1_蓝金色中国风主题</vt:lpstr>
      <vt:lpstr>Office高效办公教程</vt:lpstr>
      <vt:lpstr>目录</vt:lpstr>
      <vt:lpstr>Office入门与核心价值</vt:lpstr>
      <vt:lpstr>为什么要学Office？</vt:lpstr>
      <vt:lpstr>Office三大核心组件简介</vt:lpstr>
      <vt:lpstr>Word高效排版技巧</vt:lpstr>
      <vt:lpstr>快速排版：样式与模板应用</vt:lpstr>
      <vt:lpstr>长文档处理：导航与引用</vt:lpstr>
      <vt:lpstr>Excel数据处理技巧</vt:lpstr>
      <vt:lpstr>公式与函数基础应用</vt:lpstr>
      <vt:lpstr>数据可视化：图表制作</vt:lpstr>
      <vt:lpstr>PowerPoint演示技巧</vt:lpstr>
      <vt:lpstr>幻灯片设计原则</vt:lpstr>
      <vt:lpstr>演示辅助功能</vt:lpstr>
      <vt:lpstr>综合应用与高效工具</vt:lpstr>
      <vt:lpstr>Office组件协同工作</vt:lpstr>
      <vt:lpstr>高效工具推荐</vt:lpstr>
      <vt:lpstr>学习路径与总结</vt:lpstr>
      <vt:lpstr>学习路径规划</vt:lpstr>
      <vt:lpstr>课程总结与资源推荐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Office高效办公教程</dc:title>
  <dc:creator/>
  <cp:lastModifiedBy/>
  <dcterms:created xsi:type="dcterms:W3CDTF">2026-01-02T03:14:52Z</dcterms:created>
  <dcterms:modified xsi:type="dcterms:W3CDTF">2026-01-02T03:14:52Z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2052-12.9.0.24678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v1.0_ai_69796643740</vt:lpwstr>
  </property>
</Properties>
</file>